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aleway"/>
      <p:regular r:id="rId16"/>
      <p:bold r:id="rId17"/>
      <p:italic r:id="rId18"/>
      <p:boldItalic r:id="rId19"/>
    </p:embeddedFont>
    <p:embeddedFont>
      <p:font typeface="Cabin"/>
      <p:regular r:id="rId20"/>
      <p:bold r:id="rId21"/>
      <p:italic r:id="rId22"/>
      <p:boldItalic r:id="rId23"/>
    </p:embeddedFont>
    <p:embeddedFont>
      <p:font typeface="Asap Light"/>
      <p:regular r:id="rId24"/>
      <p:bold r:id="rId25"/>
      <p:italic r:id="rId26"/>
      <p:boldItalic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abin-regular.fntdata"/><Relationship Id="rId22" Type="http://schemas.openxmlformats.org/officeDocument/2006/relationships/font" Target="fonts/Cabin-italic.fntdata"/><Relationship Id="rId21" Type="http://schemas.openxmlformats.org/officeDocument/2006/relationships/font" Target="fonts/Cabin-bold.fntdata"/><Relationship Id="rId24" Type="http://schemas.openxmlformats.org/officeDocument/2006/relationships/font" Target="fonts/AsapLight-regular.fntdata"/><Relationship Id="rId23" Type="http://schemas.openxmlformats.org/officeDocument/2006/relationships/font" Target="fonts/Cabin-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sapLight-italic.fntdata"/><Relationship Id="rId25" Type="http://schemas.openxmlformats.org/officeDocument/2006/relationships/font" Target="fonts/AsapLight-bold.fntdata"/><Relationship Id="rId28" Type="http://schemas.openxmlformats.org/officeDocument/2006/relationships/font" Target="fonts/OpenSans-regular.fntdata"/><Relationship Id="rId27" Type="http://schemas.openxmlformats.org/officeDocument/2006/relationships/font" Target="fonts/AsapLigh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1e1b5a2b98e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1e1b5a2b98e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Gerald</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1e1b5a2b98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1e1b5a2b98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e1b5a2b9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e1b5a2b9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Henry</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e21fa792a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e21fa792a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Henry</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e1b5a2b98e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e1b5a2b98e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Henry</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e1ac72eb98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e1ac72eb9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e1b5a2b98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e1b5a2b98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e1b5a2b98e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e1b5a2b98e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Joseph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3aeaaf55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3aeaaf55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Daniel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e1b5a2b98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1e1b5a2b98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Gerald map box api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0" name="Google Shape;10;p2"/>
          <p:cNvSpPr txBox="1"/>
          <p:nvPr>
            <p:ph idx="1" type="subTitle"/>
          </p:nvPr>
        </p:nvSpPr>
        <p:spPr>
          <a:xfrm rot="-580">
            <a:off x="684024" y="3196563"/>
            <a:ext cx="3557400" cy="42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type="ctrTitle"/>
          </p:nvPr>
        </p:nvSpPr>
        <p:spPr>
          <a:xfrm>
            <a:off x="720000" y="1115325"/>
            <a:ext cx="4860300" cy="1994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191919"/>
              </a:buClr>
              <a:buSzPts val="5200"/>
              <a:buNone/>
              <a:defRPr sz="60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2" name="Google Shape;12;p2"/>
          <p:cNvSpPr/>
          <p:nvPr/>
        </p:nvSpPr>
        <p:spPr>
          <a:xfrm flipH="1">
            <a:off x="5368500" y="2329475"/>
            <a:ext cx="3775500" cy="28140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762638" y="326625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476875" y="359335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019800" y="422400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06713" y="453370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30488" y="477840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 name="Google Shape;18;p2"/>
          <p:cNvCxnSpPr/>
          <p:nvPr/>
        </p:nvCxnSpPr>
        <p:spPr>
          <a:xfrm rot="10800000">
            <a:off x="4413075" y="4778400"/>
            <a:ext cx="3038400" cy="0"/>
          </a:xfrm>
          <a:prstGeom prst="straightConnector1">
            <a:avLst/>
          </a:prstGeom>
          <a:noFill/>
          <a:ln cap="flat" cmpd="sng" w="9525">
            <a:solidFill>
              <a:schemeClr val="lt1"/>
            </a:solidFill>
            <a:prstDash val="solid"/>
            <a:round/>
            <a:headEnd len="med" w="med" type="none"/>
            <a:tailEnd len="med" w="med" type="none"/>
          </a:ln>
        </p:spPr>
      </p:cxnSp>
      <p:cxnSp>
        <p:nvCxnSpPr>
          <p:cNvPr id="19" name="Google Shape;19;p2"/>
          <p:cNvCxnSpPr/>
          <p:nvPr/>
        </p:nvCxnSpPr>
        <p:spPr>
          <a:xfrm rot="10800000">
            <a:off x="7190075" y="4911750"/>
            <a:ext cx="460800" cy="0"/>
          </a:xfrm>
          <a:prstGeom prst="straightConnector1">
            <a:avLst/>
          </a:prstGeom>
          <a:noFill/>
          <a:ln cap="flat" cmpd="sng" w="9525">
            <a:solidFill>
              <a:schemeClr val="lt1"/>
            </a:solidFill>
            <a:prstDash val="solid"/>
            <a:round/>
            <a:headEnd len="med" w="med" type="none"/>
            <a:tailEnd len="med" w="med" type="none"/>
          </a:ln>
        </p:spPr>
      </p:cxnSp>
      <p:cxnSp>
        <p:nvCxnSpPr>
          <p:cNvPr id="20" name="Google Shape;20;p2"/>
          <p:cNvCxnSpPr/>
          <p:nvPr/>
        </p:nvCxnSpPr>
        <p:spPr>
          <a:xfrm rot="10800000">
            <a:off x="3752975" y="4778400"/>
            <a:ext cx="46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83" name="Shape 83"/>
        <p:cNvGrpSpPr/>
        <p:nvPr/>
      </p:nvGrpSpPr>
      <p:grpSpPr>
        <a:xfrm>
          <a:off x="0" y="0"/>
          <a:ext cx="0" cy="0"/>
          <a:chOff x="0" y="0"/>
          <a:chExt cx="0" cy="0"/>
        </a:xfrm>
      </p:grpSpPr>
      <p:sp>
        <p:nvSpPr>
          <p:cNvPr id="84" name="Google Shape;84;p11"/>
          <p:cNvSpPr/>
          <p:nvPr/>
        </p:nvSpPr>
        <p:spPr>
          <a:xfrm>
            <a:off x="342900" y="2476850"/>
            <a:ext cx="8458200" cy="2685600"/>
          </a:xfrm>
          <a:prstGeom prst="round2SameRect">
            <a:avLst>
              <a:gd fmla="val 47245"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5" name="Google Shape;85;p11"/>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86" name="Google Shape;86;p11"/>
          <p:cNvSpPr txBox="1"/>
          <p:nvPr>
            <p:ph hasCustomPrompt="1" type="title"/>
          </p:nvPr>
        </p:nvSpPr>
        <p:spPr>
          <a:xfrm rot="350">
            <a:off x="1625225" y="2737438"/>
            <a:ext cx="5893500" cy="11082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9600"/>
              <a:buNone/>
              <a:defRPr sz="61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 name="Google Shape;87;p11"/>
          <p:cNvSpPr txBox="1"/>
          <p:nvPr>
            <p:ph idx="1" type="subTitle"/>
          </p:nvPr>
        </p:nvSpPr>
        <p:spPr>
          <a:xfrm>
            <a:off x="2437363" y="4099050"/>
            <a:ext cx="3795600" cy="405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8" name="Shape 8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89" name="Shape 89"/>
        <p:cNvGrpSpPr/>
        <p:nvPr/>
      </p:nvGrpSpPr>
      <p:grpSpPr>
        <a:xfrm>
          <a:off x="0" y="0"/>
          <a:ext cx="0" cy="0"/>
          <a:chOff x="0" y="0"/>
          <a:chExt cx="0" cy="0"/>
        </a:xfrm>
      </p:grpSpPr>
      <p:sp>
        <p:nvSpPr>
          <p:cNvPr id="90" name="Google Shape;90;p13"/>
          <p:cNvSpPr/>
          <p:nvPr/>
        </p:nvSpPr>
        <p:spPr>
          <a:xfrm flipH="1">
            <a:off x="1563300" y="1747850"/>
            <a:ext cx="7580700" cy="33957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 name="Google Shape;91;p13"/>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92" name="Google Shape;92;p13"/>
          <p:cNvSpPr txBox="1"/>
          <p:nvPr>
            <p:ph type="title"/>
          </p:nvPr>
        </p:nvSpPr>
        <p:spPr>
          <a:xfrm>
            <a:off x="952893" y="1525000"/>
            <a:ext cx="23364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3" name="Google Shape;93;p13"/>
          <p:cNvSpPr txBox="1"/>
          <p:nvPr>
            <p:ph hasCustomPrompt="1" idx="2" type="title"/>
          </p:nvPr>
        </p:nvSpPr>
        <p:spPr>
          <a:xfrm rot="2687">
            <a:off x="4960739" y="2580692"/>
            <a:ext cx="767700" cy="593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4" name="Google Shape;94;p13"/>
          <p:cNvSpPr txBox="1"/>
          <p:nvPr>
            <p:ph hasCustomPrompt="1" idx="3" type="title"/>
          </p:nvPr>
        </p:nvSpPr>
        <p:spPr>
          <a:xfrm>
            <a:off x="4960451" y="3667147"/>
            <a:ext cx="767700" cy="593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5" name="Google Shape;95;p13"/>
          <p:cNvSpPr txBox="1"/>
          <p:nvPr>
            <p:ph hasCustomPrompt="1" idx="4" type="title"/>
          </p:nvPr>
        </p:nvSpPr>
        <p:spPr>
          <a:xfrm>
            <a:off x="3420213" y="2581292"/>
            <a:ext cx="765000" cy="5934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6" name="Google Shape;96;p13"/>
          <p:cNvSpPr txBox="1"/>
          <p:nvPr>
            <p:ph idx="5" type="title"/>
          </p:nvPr>
        </p:nvSpPr>
        <p:spPr>
          <a:xfrm>
            <a:off x="948393" y="2614150"/>
            <a:ext cx="23409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7" name="Google Shape;97;p13"/>
          <p:cNvSpPr txBox="1"/>
          <p:nvPr>
            <p:ph idx="6" type="title"/>
          </p:nvPr>
        </p:nvSpPr>
        <p:spPr>
          <a:xfrm>
            <a:off x="952893" y="3703295"/>
            <a:ext cx="23364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8" name="Google Shape;98;p13"/>
          <p:cNvSpPr txBox="1"/>
          <p:nvPr>
            <p:ph idx="7" type="title"/>
          </p:nvPr>
        </p:nvSpPr>
        <p:spPr>
          <a:xfrm>
            <a:off x="5859218" y="3703295"/>
            <a:ext cx="23364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9" name="Google Shape;99;p13"/>
          <p:cNvSpPr txBox="1"/>
          <p:nvPr>
            <p:ph idx="8" type="title"/>
          </p:nvPr>
        </p:nvSpPr>
        <p:spPr>
          <a:xfrm>
            <a:off x="5859218" y="2614150"/>
            <a:ext cx="23364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3"/>
          <p:cNvSpPr txBox="1"/>
          <p:nvPr>
            <p:ph idx="9" type="title"/>
          </p:nvPr>
        </p:nvSpPr>
        <p:spPr>
          <a:xfrm>
            <a:off x="5859218" y="1525000"/>
            <a:ext cx="2336400" cy="527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1" name="Google Shape;101;p13"/>
          <p:cNvSpPr txBox="1"/>
          <p:nvPr>
            <p:ph hasCustomPrompt="1" idx="13" type="title"/>
          </p:nvPr>
        </p:nvSpPr>
        <p:spPr>
          <a:xfrm rot="2687">
            <a:off x="4960675" y="1492300"/>
            <a:ext cx="767700" cy="593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2" name="Google Shape;102;p13"/>
          <p:cNvSpPr txBox="1"/>
          <p:nvPr>
            <p:ph hasCustomPrompt="1" idx="14" type="title"/>
          </p:nvPr>
        </p:nvSpPr>
        <p:spPr>
          <a:xfrm rot="1348">
            <a:off x="3420063" y="1492150"/>
            <a:ext cx="765000" cy="5934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3" name="Google Shape;103;p13"/>
          <p:cNvSpPr txBox="1"/>
          <p:nvPr>
            <p:ph hasCustomPrompt="1" idx="15" type="title"/>
          </p:nvPr>
        </p:nvSpPr>
        <p:spPr>
          <a:xfrm rot="1348">
            <a:off x="3420063" y="3666997"/>
            <a:ext cx="765300" cy="5934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 name="Google Shape;104;p13"/>
          <p:cNvSpPr txBox="1"/>
          <p:nvPr>
            <p:ph idx="16"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05" name="Google Shape;105;p13"/>
          <p:cNvCxnSpPr/>
          <p:nvPr/>
        </p:nvCxnSpPr>
        <p:spPr>
          <a:xfrm rot="10800000">
            <a:off x="8199150" y="540000"/>
            <a:ext cx="460800" cy="0"/>
          </a:xfrm>
          <a:prstGeom prst="straightConnector1">
            <a:avLst/>
          </a:prstGeom>
          <a:noFill/>
          <a:ln cap="flat" cmpd="sng" w="9525">
            <a:solidFill>
              <a:schemeClr val="lt1"/>
            </a:solidFill>
            <a:prstDash val="solid"/>
            <a:round/>
            <a:headEnd len="med" w="med" type="none"/>
            <a:tailEnd len="med" w="med" type="none"/>
          </a:ln>
        </p:spPr>
      </p:cxnSp>
      <p:grpSp>
        <p:nvGrpSpPr>
          <p:cNvPr id="106" name="Google Shape;106;p13"/>
          <p:cNvGrpSpPr/>
          <p:nvPr/>
        </p:nvGrpSpPr>
        <p:grpSpPr>
          <a:xfrm>
            <a:off x="7658595" y="431525"/>
            <a:ext cx="216956" cy="216952"/>
            <a:chOff x="1614232" y="-877237"/>
            <a:chExt cx="216956" cy="216952"/>
          </a:xfrm>
        </p:grpSpPr>
        <p:sp>
          <p:nvSpPr>
            <p:cNvPr id="107" name="Google Shape;107;p13"/>
            <p:cNvSpPr/>
            <p:nvPr/>
          </p:nvSpPr>
          <p:spPr>
            <a:xfrm>
              <a:off x="1614232" y="-781095"/>
              <a:ext cx="216956" cy="24802"/>
            </a:xfrm>
            <a:custGeom>
              <a:rect b="b" l="l" r="r" t="t"/>
              <a:pathLst>
                <a:path extrusionOk="0" h="186" w="1627">
                  <a:moveTo>
                    <a:pt x="1" y="0"/>
                  </a:moveTo>
                  <a:lnTo>
                    <a:pt x="1"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1709975" y="-877237"/>
              <a:ext cx="25069" cy="216952"/>
            </a:xfrm>
            <a:custGeom>
              <a:rect b="b" l="l" r="r" t="t"/>
              <a:pathLst>
                <a:path extrusionOk="0" h="1627" w="188">
                  <a:moveTo>
                    <a:pt x="1" y="1"/>
                  </a:moveTo>
                  <a:lnTo>
                    <a:pt x="1" y="1626"/>
                  </a:lnTo>
                  <a:lnTo>
                    <a:pt x="187" y="1626"/>
                  </a:lnTo>
                  <a:lnTo>
                    <a:pt x="1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9" name="Google Shape;109;p13"/>
          <p:cNvCxnSpPr/>
          <p:nvPr/>
        </p:nvCxnSpPr>
        <p:spPr>
          <a:xfrm rot="10800000">
            <a:off x="2432375" y="4960825"/>
            <a:ext cx="460800" cy="0"/>
          </a:xfrm>
          <a:prstGeom prst="straightConnector1">
            <a:avLst/>
          </a:prstGeom>
          <a:noFill/>
          <a:ln cap="flat" cmpd="sng" w="9525">
            <a:solidFill>
              <a:schemeClr val="lt1"/>
            </a:solidFill>
            <a:prstDash val="solid"/>
            <a:round/>
            <a:headEnd len="med" w="med" type="none"/>
            <a:tailEnd len="med" w="med" type="none"/>
          </a:ln>
        </p:spPr>
      </p:cxnSp>
      <p:cxnSp>
        <p:nvCxnSpPr>
          <p:cNvPr id="110" name="Google Shape;110;p13"/>
          <p:cNvCxnSpPr/>
          <p:nvPr/>
        </p:nvCxnSpPr>
        <p:spPr>
          <a:xfrm rot="10800000">
            <a:off x="0" y="4603500"/>
            <a:ext cx="46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1" name="Shape 111"/>
        <p:cNvGrpSpPr/>
        <p:nvPr/>
      </p:nvGrpSpPr>
      <p:grpSpPr>
        <a:xfrm>
          <a:off x="0" y="0"/>
          <a:ext cx="0" cy="0"/>
          <a:chOff x="0" y="0"/>
          <a:chExt cx="0" cy="0"/>
        </a:xfrm>
      </p:grpSpPr>
      <p:pic>
        <p:nvPicPr>
          <p:cNvPr id="112" name="Google Shape;112;p14"/>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13" name="Google Shape;113;p14"/>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14" name="Google Shape;114;p14"/>
          <p:cNvSpPr/>
          <p:nvPr/>
        </p:nvSpPr>
        <p:spPr>
          <a:xfrm>
            <a:off x="7682300" y="-371475"/>
            <a:ext cx="1804500" cy="1475700"/>
          </a:xfrm>
          <a:prstGeom prst="roundRect">
            <a:avLst>
              <a:gd fmla="val 119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15" name="Shape 115"/>
        <p:cNvGrpSpPr/>
        <p:nvPr/>
      </p:nvGrpSpPr>
      <p:grpSpPr>
        <a:xfrm>
          <a:off x="0" y="0"/>
          <a:ext cx="0" cy="0"/>
          <a:chOff x="0" y="0"/>
          <a:chExt cx="0" cy="0"/>
        </a:xfrm>
      </p:grpSpPr>
      <p:sp>
        <p:nvSpPr>
          <p:cNvPr id="116" name="Google Shape;116;p15"/>
          <p:cNvSpPr/>
          <p:nvPr/>
        </p:nvSpPr>
        <p:spPr>
          <a:xfrm>
            <a:off x="7682300" y="-371475"/>
            <a:ext cx="1804500" cy="1475700"/>
          </a:xfrm>
          <a:prstGeom prst="roundRect">
            <a:avLst>
              <a:gd fmla="val 1191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 name="Google Shape;117;p15"/>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18" name="Google Shape;118;p15"/>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19" name="Google Shape;119;p15"/>
          <p:cNvCxnSpPr/>
          <p:nvPr/>
        </p:nvCxnSpPr>
        <p:spPr>
          <a:xfrm>
            <a:off x="8683200" y="1653813"/>
            <a:ext cx="460800" cy="0"/>
          </a:xfrm>
          <a:prstGeom prst="straightConnector1">
            <a:avLst/>
          </a:prstGeom>
          <a:noFill/>
          <a:ln cap="flat" cmpd="sng" w="9525">
            <a:solidFill>
              <a:schemeClr val="lt1"/>
            </a:solidFill>
            <a:prstDash val="solid"/>
            <a:round/>
            <a:headEnd len="med" w="med" type="none"/>
            <a:tailEnd len="med" w="med" type="none"/>
          </a:ln>
        </p:spPr>
      </p:cxnSp>
      <p:cxnSp>
        <p:nvCxnSpPr>
          <p:cNvPr id="120" name="Google Shape;120;p15"/>
          <p:cNvCxnSpPr/>
          <p:nvPr/>
        </p:nvCxnSpPr>
        <p:spPr>
          <a:xfrm>
            <a:off x="0" y="4905613"/>
            <a:ext cx="11949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21" name="Shape 121"/>
        <p:cNvGrpSpPr/>
        <p:nvPr/>
      </p:nvGrpSpPr>
      <p:grpSpPr>
        <a:xfrm>
          <a:off x="0" y="0"/>
          <a:ext cx="0" cy="0"/>
          <a:chOff x="0" y="0"/>
          <a:chExt cx="0" cy="0"/>
        </a:xfrm>
      </p:grpSpPr>
      <p:sp>
        <p:nvSpPr>
          <p:cNvPr id="122" name="Google Shape;122;p16"/>
          <p:cNvSpPr/>
          <p:nvPr/>
        </p:nvSpPr>
        <p:spPr>
          <a:xfrm>
            <a:off x="-85725" y="3293725"/>
            <a:ext cx="8991600" cy="18984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16"/>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24" name="Google Shape;124;p16"/>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25" name="Google Shape;125;p16"/>
          <p:cNvCxnSpPr/>
          <p:nvPr/>
        </p:nvCxnSpPr>
        <p:spPr>
          <a:xfrm>
            <a:off x="8683200" y="561575"/>
            <a:ext cx="460800" cy="0"/>
          </a:xfrm>
          <a:prstGeom prst="straightConnector1">
            <a:avLst/>
          </a:prstGeom>
          <a:noFill/>
          <a:ln cap="flat" cmpd="sng" w="9525">
            <a:solidFill>
              <a:schemeClr val="lt1"/>
            </a:solidFill>
            <a:prstDash val="solid"/>
            <a:round/>
            <a:headEnd len="med" w="med" type="none"/>
            <a:tailEnd len="med" w="med" type="none"/>
          </a:ln>
        </p:spPr>
      </p:cxnSp>
      <p:grpSp>
        <p:nvGrpSpPr>
          <p:cNvPr id="126" name="Google Shape;126;p16"/>
          <p:cNvGrpSpPr/>
          <p:nvPr/>
        </p:nvGrpSpPr>
        <p:grpSpPr>
          <a:xfrm flipH="1">
            <a:off x="8315594" y="463798"/>
            <a:ext cx="216823" cy="216819"/>
            <a:chOff x="-223479" y="-1094052"/>
            <a:chExt cx="216823" cy="216819"/>
          </a:xfrm>
        </p:grpSpPr>
        <p:sp>
          <p:nvSpPr>
            <p:cNvPr id="127" name="Google Shape;127;p16"/>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29" name="Shape 129"/>
        <p:cNvGrpSpPr/>
        <p:nvPr/>
      </p:nvGrpSpPr>
      <p:grpSpPr>
        <a:xfrm>
          <a:off x="0" y="0"/>
          <a:ext cx="0" cy="0"/>
          <a:chOff x="0" y="0"/>
          <a:chExt cx="0" cy="0"/>
        </a:xfrm>
      </p:grpSpPr>
      <p:sp>
        <p:nvSpPr>
          <p:cNvPr id="130" name="Google Shape;130;p17"/>
          <p:cNvSpPr/>
          <p:nvPr/>
        </p:nvSpPr>
        <p:spPr>
          <a:xfrm rot="10800000">
            <a:off x="6232613" y="-28050"/>
            <a:ext cx="2957700" cy="34443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39412" y="1747850"/>
            <a:ext cx="2957700" cy="34443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 name="Google Shape;132;p17"/>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33" name="Google Shape;133;p17"/>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34" name="Google Shape;134;p17"/>
          <p:cNvCxnSpPr/>
          <p:nvPr/>
        </p:nvCxnSpPr>
        <p:spPr>
          <a:xfrm>
            <a:off x="8256250" y="545013"/>
            <a:ext cx="10782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35" name="Shape 135"/>
        <p:cNvGrpSpPr/>
        <p:nvPr/>
      </p:nvGrpSpPr>
      <p:grpSpPr>
        <a:xfrm>
          <a:off x="0" y="0"/>
          <a:ext cx="0" cy="0"/>
          <a:chOff x="0" y="0"/>
          <a:chExt cx="0" cy="0"/>
        </a:xfrm>
      </p:grpSpPr>
      <p:sp>
        <p:nvSpPr>
          <p:cNvPr id="136" name="Google Shape;136;p18"/>
          <p:cNvSpPr/>
          <p:nvPr/>
        </p:nvSpPr>
        <p:spPr>
          <a:xfrm>
            <a:off x="7972425" y="-371475"/>
            <a:ext cx="1514400" cy="5686500"/>
          </a:xfrm>
          <a:prstGeom prst="roundRect">
            <a:avLst>
              <a:gd fmla="val 1191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7" name="Google Shape;137;p18"/>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38" name="Google Shape;138;p18"/>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139" name="Google Shape;139;p18"/>
          <p:cNvGrpSpPr/>
          <p:nvPr/>
        </p:nvGrpSpPr>
        <p:grpSpPr>
          <a:xfrm flipH="1">
            <a:off x="337469" y="4603498"/>
            <a:ext cx="216823" cy="216819"/>
            <a:chOff x="-223479" y="-1094052"/>
            <a:chExt cx="216823" cy="216819"/>
          </a:xfrm>
        </p:grpSpPr>
        <p:sp>
          <p:nvSpPr>
            <p:cNvPr id="140" name="Google Shape;140;p18"/>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142" name="Shape 142"/>
        <p:cNvGrpSpPr/>
        <p:nvPr/>
      </p:nvGrpSpPr>
      <p:grpSpPr>
        <a:xfrm>
          <a:off x="0" y="0"/>
          <a:ext cx="0" cy="0"/>
          <a:chOff x="0" y="0"/>
          <a:chExt cx="0" cy="0"/>
        </a:xfrm>
      </p:grpSpPr>
      <p:sp>
        <p:nvSpPr>
          <p:cNvPr id="143" name="Google Shape;143;p19"/>
          <p:cNvSpPr/>
          <p:nvPr/>
        </p:nvSpPr>
        <p:spPr>
          <a:xfrm>
            <a:off x="0" y="2329475"/>
            <a:ext cx="4572000" cy="28140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flipH="1">
            <a:off x="78871" y="4368475"/>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flipH="1">
            <a:off x="605271" y="470220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 name="Google Shape;146;p19"/>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47" name="Google Shape;147;p19"/>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148" name="Google Shape;148;p19"/>
          <p:cNvGrpSpPr/>
          <p:nvPr/>
        </p:nvGrpSpPr>
        <p:grpSpPr>
          <a:xfrm>
            <a:off x="8603335" y="477623"/>
            <a:ext cx="216823" cy="216819"/>
            <a:chOff x="-223479" y="-1094052"/>
            <a:chExt cx="216823" cy="216819"/>
          </a:xfrm>
        </p:grpSpPr>
        <p:sp>
          <p:nvSpPr>
            <p:cNvPr id="149" name="Google Shape;149;p19"/>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 name="Google Shape;151;p19"/>
          <p:cNvCxnSpPr/>
          <p:nvPr/>
        </p:nvCxnSpPr>
        <p:spPr>
          <a:xfrm rot="10800000">
            <a:off x="6002402" y="565075"/>
            <a:ext cx="2266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7">
    <p:spTree>
      <p:nvGrpSpPr>
        <p:cNvPr id="152" name="Shape 152"/>
        <p:cNvGrpSpPr/>
        <p:nvPr/>
      </p:nvGrpSpPr>
      <p:grpSpPr>
        <a:xfrm>
          <a:off x="0" y="0"/>
          <a:ext cx="0" cy="0"/>
          <a:chOff x="0" y="0"/>
          <a:chExt cx="0" cy="0"/>
        </a:xfrm>
      </p:grpSpPr>
      <p:sp>
        <p:nvSpPr>
          <p:cNvPr id="153" name="Google Shape;153;p20"/>
          <p:cNvSpPr/>
          <p:nvPr/>
        </p:nvSpPr>
        <p:spPr>
          <a:xfrm flipH="1" rot="10800000">
            <a:off x="-150" y="0"/>
            <a:ext cx="7163100" cy="14859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 name="Google Shape;154;p20"/>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55" name="Google Shape;155;p20"/>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56" name="Google Shape;156;p20"/>
          <p:cNvCxnSpPr/>
          <p:nvPr/>
        </p:nvCxnSpPr>
        <p:spPr>
          <a:xfrm rot="10800000">
            <a:off x="4403975" y="4940325"/>
            <a:ext cx="460800" cy="0"/>
          </a:xfrm>
          <a:prstGeom prst="straightConnector1">
            <a:avLst/>
          </a:prstGeom>
          <a:noFill/>
          <a:ln cap="flat" cmpd="sng" w="9525">
            <a:solidFill>
              <a:schemeClr val="lt1"/>
            </a:solidFill>
            <a:prstDash val="solid"/>
            <a:round/>
            <a:headEnd len="med" w="med" type="none"/>
            <a:tailEnd len="med" w="med" type="none"/>
          </a:ln>
        </p:spPr>
      </p:cxnSp>
      <p:grpSp>
        <p:nvGrpSpPr>
          <p:cNvPr id="157" name="Google Shape;157;p20"/>
          <p:cNvGrpSpPr/>
          <p:nvPr/>
        </p:nvGrpSpPr>
        <p:grpSpPr>
          <a:xfrm>
            <a:off x="289008" y="4656823"/>
            <a:ext cx="216823" cy="216819"/>
            <a:chOff x="-223479" y="-1094052"/>
            <a:chExt cx="216823" cy="216819"/>
          </a:xfrm>
        </p:grpSpPr>
        <p:sp>
          <p:nvSpPr>
            <p:cNvPr id="158" name="Google Shape;158;p20"/>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0" name="Google Shape;160;p20"/>
          <p:cNvCxnSpPr/>
          <p:nvPr/>
        </p:nvCxnSpPr>
        <p:spPr>
          <a:xfrm rot="10800000">
            <a:off x="2771775" y="4806975"/>
            <a:ext cx="1893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21" name="Shape 21"/>
        <p:cNvGrpSpPr/>
        <p:nvPr/>
      </p:nvGrpSpPr>
      <p:grpSpPr>
        <a:xfrm>
          <a:off x="0" y="0"/>
          <a:ext cx="0" cy="0"/>
          <a:chOff x="0" y="0"/>
          <a:chExt cx="0" cy="0"/>
        </a:xfrm>
      </p:grpSpPr>
      <p:sp>
        <p:nvSpPr>
          <p:cNvPr id="22" name="Google Shape;22;p3"/>
          <p:cNvSpPr/>
          <p:nvPr/>
        </p:nvSpPr>
        <p:spPr>
          <a:xfrm>
            <a:off x="0" y="1309300"/>
            <a:ext cx="8862300" cy="3834300"/>
          </a:xfrm>
          <a:prstGeom prst="round1Rect">
            <a:avLst>
              <a:gd fmla="val 2943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 name="Google Shape;23;p3"/>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4" name="Google Shape;24;p3"/>
          <p:cNvSpPr txBox="1"/>
          <p:nvPr>
            <p:ph type="title"/>
          </p:nvPr>
        </p:nvSpPr>
        <p:spPr>
          <a:xfrm>
            <a:off x="4655450" y="2901700"/>
            <a:ext cx="34869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5" name="Google Shape;25;p3"/>
          <p:cNvSpPr txBox="1"/>
          <p:nvPr>
            <p:ph hasCustomPrompt="1" idx="2" type="title"/>
          </p:nvPr>
        </p:nvSpPr>
        <p:spPr>
          <a:xfrm>
            <a:off x="5742263" y="1236250"/>
            <a:ext cx="1269900" cy="1223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 name="Google Shape;26;p3"/>
          <p:cNvSpPr/>
          <p:nvPr>
            <p:ph idx="3" type="pic"/>
          </p:nvPr>
        </p:nvSpPr>
        <p:spPr>
          <a:xfrm>
            <a:off x="464700" y="526823"/>
            <a:ext cx="3602700" cy="4089900"/>
          </a:xfrm>
          <a:prstGeom prst="roundRect">
            <a:avLst>
              <a:gd fmla="val 16667" name="adj"/>
            </a:avLst>
          </a:prstGeom>
          <a:noFill/>
          <a:ln>
            <a:noFill/>
          </a:ln>
        </p:spPr>
      </p:sp>
      <p:grpSp>
        <p:nvGrpSpPr>
          <p:cNvPr id="27" name="Google Shape;27;p3"/>
          <p:cNvGrpSpPr/>
          <p:nvPr/>
        </p:nvGrpSpPr>
        <p:grpSpPr>
          <a:xfrm flipH="1">
            <a:off x="5885444" y="4571798"/>
            <a:ext cx="216823" cy="216819"/>
            <a:chOff x="-223479" y="-1094052"/>
            <a:chExt cx="216823" cy="216819"/>
          </a:xfrm>
        </p:grpSpPr>
        <p:sp>
          <p:nvSpPr>
            <p:cNvPr id="28" name="Google Shape;28;p3"/>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 name="Google Shape;30;p3"/>
          <p:cNvCxnSpPr/>
          <p:nvPr/>
        </p:nvCxnSpPr>
        <p:spPr>
          <a:xfrm>
            <a:off x="4930225" y="4816500"/>
            <a:ext cx="460800" cy="0"/>
          </a:xfrm>
          <a:prstGeom prst="straightConnector1">
            <a:avLst/>
          </a:prstGeom>
          <a:noFill/>
          <a:ln cap="flat" cmpd="sng" w="9525">
            <a:solidFill>
              <a:schemeClr val="lt1"/>
            </a:solidFill>
            <a:prstDash val="solid"/>
            <a:round/>
            <a:headEnd len="med" w="med" type="none"/>
            <a:tailEnd len="med" w="med" type="none"/>
          </a:ln>
        </p:spPr>
      </p:cxnSp>
      <p:cxnSp>
        <p:nvCxnSpPr>
          <p:cNvPr id="31" name="Google Shape;31;p3"/>
          <p:cNvCxnSpPr/>
          <p:nvPr/>
        </p:nvCxnSpPr>
        <p:spPr>
          <a:xfrm>
            <a:off x="1692525" y="4816500"/>
            <a:ext cx="3038400" cy="0"/>
          </a:xfrm>
          <a:prstGeom prst="straightConnector1">
            <a:avLst/>
          </a:prstGeom>
          <a:noFill/>
          <a:ln cap="flat" cmpd="sng" w="9525">
            <a:solidFill>
              <a:schemeClr val="lt1"/>
            </a:solidFill>
            <a:prstDash val="solid"/>
            <a:round/>
            <a:headEnd len="med" w="med" type="none"/>
            <a:tailEnd len="med" w="med" type="none"/>
          </a:ln>
        </p:spPr>
      </p:cxnSp>
      <p:cxnSp>
        <p:nvCxnSpPr>
          <p:cNvPr id="32" name="Google Shape;32;p3"/>
          <p:cNvCxnSpPr/>
          <p:nvPr/>
        </p:nvCxnSpPr>
        <p:spPr>
          <a:xfrm>
            <a:off x="7795450" y="4680213"/>
            <a:ext cx="46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8">
    <p:spTree>
      <p:nvGrpSpPr>
        <p:cNvPr id="161" name="Shape 161"/>
        <p:cNvGrpSpPr/>
        <p:nvPr/>
      </p:nvGrpSpPr>
      <p:grpSpPr>
        <a:xfrm>
          <a:off x="0" y="0"/>
          <a:ext cx="0" cy="0"/>
          <a:chOff x="0" y="0"/>
          <a:chExt cx="0" cy="0"/>
        </a:xfrm>
      </p:grpSpPr>
      <p:sp>
        <p:nvSpPr>
          <p:cNvPr id="162" name="Google Shape;162;p21"/>
          <p:cNvSpPr/>
          <p:nvPr/>
        </p:nvSpPr>
        <p:spPr>
          <a:xfrm>
            <a:off x="8581775" y="-371475"/>
            <a:ext cx="905100" cy="5686500"/>
          </a:xfrm>
          <a:prstGeom prst="roundRect">
            <a:avLst>
              <a:gd fmla="val 119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21"/>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64" name="Google Shape;164;p21"/>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165" name="Google Shape;165;p21"/>
          <p:cNvCxnSpPr/>
          <p:nvPr/>
        </p:nvCxnSpPr>
        <p:spPr>
          <a:xfrm rot="10800000">
            <a:off x="7685138" y="615975"/>
            <a:ext cx="460800" cy="0"/>
          </a:xfrm>
          <a:prstGeom prst="straightConnector1">
            <a:avLst/>
          </a:prstGeom>
          <a:noFill/>
          <a:ln cap="flat" cmpd="sng" w="9525">
            <a:solidFill>
              <a:schemeClr val="lt1"/>
            </a:solidFill>
            <a:prstDash val="solid"/>
            <a:round/>
            <a:headEnd len="med" w="med" type="none"/>
            <a:tailEnd len="med" w="med" type="none"/>
          </a:ln>
        </p:spPr>
      </p:cxnSp>
      <p:cxnSp>
        <p:nvCxnSpPr>
          <p:cNvPr id="166" name="Google Shape;166;p21"/>
          <p:cNvCxnSpPr/>
          <p:nvPr/>
        </p:nvCxnSpPr>
        <p:spPr>
          <a:xfrm rot="10800000">
            <a:off x="-12" y="4864125"/>
            <a:ext cx="460800" cy="0"/>
          </a:xfrm>
          <a:prstGeom prst="straightConnector1">
            <a:avLst/>
          </a:prstGeom>
          <a:noFill/>
          <a:ln cap="flat" cmpd="sng" w="9525">
            <a:solidFill>
              <a:schemeClr val="lt1"/>
            </a:solidFill>
            <a:prstDash val="solid"/>
            <a:round/>
            <a:headEnd len="med" w="med" type="none"/>
            <a:tailEnd len="med" w="med" type="none"/>
          </a:ln>
        </p:spPr>
      </p:cxnSp>
      <p:grpSp>
        <p:nvGrpSpPr>
          <p:cNvPr id="167" name="Google Shape;167;p21"/>
          <p:cNvGrpSpPr/>
          <p:nvPr/>
        </p:nvGrpSpPr>
        <p:grpSpPr>
          <a:xfrm>
            <a:off x="243971" y="4378898"/>
            <a:ext cx="216823" cy="216819"/>
            <a:chOff x="-223479" y="-1094052"/>
            <a:chExt cx="216823" cy="216819"/>
          </a:xfrm>
        </p:grpSpPr>
        <p:sp>
          <p:nvSpPr>
            <p:cNvPr id="168" name="Google Shape;168;p21"/>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spTree>
      <p:nvGrpSpPr>
        <p:cNvPr id="170" name="Shape 170"/>
        <p:cNvGrpSpPr/>
        <p:nvPr/>
      </p:nvGrpSpPr>
      <p:grpSpPr>
        <a:xfrm>
          <a:off x="0" y="0"/>
          <a:ext cx="0" cy="0"/>
          <a:chOff x="0" y="0"/>
          <a:chExt cx="0" cy="0"/>
        </a:xfrm>
      </p:grpSpPr>
      <p:sp>
        <p:nvSpPr>
          <p:cNvPr id="171" name="Google Shape;171;p22"/>
          <p:cNvSpPr/>
          <p:nvPr/>
        </p:nvSpPr>
        <p:spPr>
          <a:xfrm flipH="1">
            <a:off x="3410100" y="4114800"/>
            <a:ext cx="5733900" cy="10287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2" name="Google Shape;172;p22"/>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73" name="Google Shape;173;p22"/>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74" name="Google Shape;174;p22"/>
          <p:cNvSpPr txBox="1"/>
          <p:nvPr>
            <p:ph idx="1" type="body"/>
          </p:nvPr>
        </p:nvSpPr>
        <p:spPr>
          <a:xfrm>
            <a:off x="720000" y="1237075"/>
            <a:ext cx="3642600" cy="2420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Char char="●"/>
              <a:defRPr sz="12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1600"/>
              </a:spcBef>
              <a:spcAft>
                <a:spcPts val="0"/>
              </a:spcAft>
              <a:buClr>
                <a:srgbClr val="434343"/>
              </a:buClr>
              <a:buSzPts val="1400"/>
              <a:buChar char="■"/>
              <a:defRPr>
                <a:solidFill>
                  <a:srgbClr val="434343"/>
                </a:solidFill>
              </a:defRPr>
            </a:lvl3pPr>
            <a:lvl4pPr indent="-317500" lvl="3" marL="1828800" rtl="0">
              <a:lnSpc>
                <a:spcPct val="115000"/>
              </a:lnSpc>
              <a:spcBef>
                <a:spcPts val="1600"/>
              </a:spcBef>
              <a:spcAft>
                <a:spcPts val="0"/>
              </a:spcAft>
              <a:buClr>
                <a:srgbClr val="434343"/>
              </a:buClr>
              <a:buSzPts val="1400"/>
              <a:buChar char="●"/>
              <a:defRPr>
                <a:solidFill>
                  <a:srgbClr val="434343"/>
                </a:solidFill>
              </a:defRPr>
            </a:lvl4pPr>
            <a:lvl5pPr indent="-317500" lvl="4" marL="2286000" rtl="0">
              <a:lnSpc>
                <a:spcPct val="115000"/>
              </a:lnSpc>
              <a:spcBef>
                <a:spcPts val="1600"/>
              </a:spcBef>
              <a:spcAft>
                <a:spcPts val="0"/>
              </a:spcAft>
              <a:buClr>
                <a:srgbClr val="434343"/>
              </a:buClr>
              <a:buSzPts val="1400"/>
              <a:buChar char="○"/>
              <a:defRPr>
                <a:solidFill>
                  <a:srgbClr val="434343"/>
                </a:solidFill>
              </a:defRPr>
            </a:lvl5pPr>
            <a:lvl6pPr indent="-317500" lvl="5" marL="2743200" rtl="0">
              <a:lnSpc>
                <a:spcPct val="115000"/>
              </a:lnSpc>
              <a:spcBef>
                <a:spcPts val="1600"/>
              </a:spcBef>
              <a:spcAft>
                <a:spcPts val="0"/>
              </a:spcAft>
              <a:buClr>
                <a:srgbClr val="434343"/>
              </a:buClr>
              <a:buSzPts val="1400"/>
              <a:buChar char="■"/>
              <a:defRPr>
                <a:solidFill>
                  <a:srgbClr val="434343"/>
                </a:solidFill>
              </a:defRPr>
            </a:lvl6pPr>
            <a:lvl7pPr indent="-317500" lvl="6" marL="3200400" rtl="0">
              <a:lnSpc>
                <a:spcPct val="115000"/>
              </a:lnSpc>
              <a:spcBef>
                <a:spcPts val="1600"/>
              </a:spcBef>
              <a:spcAft>
                <a:spcPts val="0"/>
              </a:spcAft>
              <a:buClr>
                <a:srgbClr val="434343"/>
              </a:buClr>
              <a:buSzPts val="1400"/>
              <a:buChar char="●"/>
              <a:defRPr>
                <a:solidFill>
                  <a:srgbClr val="434343"/>
                </a:solidFill>
              </a:defRPr>
            </a:lvl7pPr>
            <a:lvl8pPr indent="-317500" lvl="7" marL="3657600" rtl="0">
              <a:lnSpc>
                <a:spcPct val="115000"/>
              </a:lnSpc>
              <a:spcBef>
                <a:spcPts val="1600"/>
              </a:spcBef>
              <a:spcAft>
                <a:spcPts val="0"/>
              </a:spcAft>
              <a:buClr>
                <a:srgbClr val="434343"/>
              </a:buClr>
              <a:buSzPts val="1400"/>
              <a:buChar char="○"/>
              <a:defRPr>
                <a:solidFill>
                  <a:srgbClr val="434343"/>
                </a:solidFill>
              </a:defRPr>
            </a:lvl8pPr>
            <a:lvl9pPr indent="-317500" lvl="8" marL="4114800" rtl="0">
              <a:lnSpc>
                <a:spcPct val="115000"/>
              </a:lnSpc>
              <a:spcBef>
                <a:spcPts val="1600"/>
              </a:spcBef>
              <a:spcAft>
                <a:spcPts val="1600"/>
              </a:spcAft>
              <a:buClr>
                <a:srgbClr val="434343"/>
              </a:buClr>
              <a:buSzPts val="1400"/>
              <a:buChar char="■"/>
              <a:defRPr>
                <a:solidFill>
                  <a:srgbClr val="434343"/>
                </a:solidFill>
              </a:defRPr>
            </a:lvl9pPr>
          </a:lstStyle>
          <a:p/>
        </p:txBody>
      </p:sp>
      <p:grpSp>
        <p:nvGrpSpPr>
          <p:cNvPr id="175" name="Google Shape;175;p22"/>
          <p:cNvGrpSpPr/>
          <p:nvPr/>
        </p:nvGrpSpPr>
        <p:grpSpPr>
          <a:xfrm>
            <a:off x="2600935" y="4527298"/>
            <a:ext cx="216823" cy="216819"/>
            <a:chOff x="-223479" y="-1094052"/>
            <a:chExt cx="216823" cy="216819"/>
          </a:xfrm>
        </p:grpSpPr>
        <p:sp>
          <p:nvSpPr>
            <p:cNvPr id="176" name="Google Shape;176;p22"/>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8" name="Google Shape;178;p22"/>
          <p:cNvCxnSpPr/>
          <p:nvPr/>
        </p:nvCxnSpPr>
        <p:spPr>
          <a:xfrm rot="10800000">
            <a:off x="2" y="4614750"/>
            <a:ext cx="2266800" cy="0"/>
          </a:xfrm>
          <a:prstGeom prst="straightConnector1">
            <a:avLst/>
          </a:prstGeom>
          <a:noFill/>
          <a:ln cap="flat" cmpd="sng" w="9525">
            <a:solidFill>
              <a:schemeClr val="lt1"/>
            </a:solidFill>
            <a:prstDash val="solid"/>
            <a:round/>
            <a:headEnd len="med" w="med" type="none"/>
            <a:tailEnd len="med" w="med" type="none"/>
          </a:ln>
        </p:spPr>
      </p:cxnSp>
      <p:cxnSp>
        <p:nvCxnSpPr>
          <p:cNvPr id="179" name="Google Shape;179;p22"/>
          <p:cNvCxnSpPr/>
          <p:nvPr/>
        </p:nvCxnSpPr>
        <p:spPr>
          <a:xfrm rot="10800000">
            <a:off x="1705052" y="4745225"/>
            <a:ext cx="3612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80" name="Shape 180"/>
        <p:cNvGrpSpPr/>
        <p:nvPr/>
      </p:nvGrpSpPr>
      <p:grpSpPr>
        <a:xfrm>
          <a:off x="0" y="0"/>
          <a:ext cx="0" cy="0"/>
          <a:chOff x="0" y="0"/>
          <a:chExt cx="0" cy="0"/>
        </a:xfrm>
      </p:grpSpPr>
      <p:sp>
        <p:nvSpPr>
          <p:cNvPr id="181" name="Google Shape;181;p23"/>
          <p:cNvSpPr/>
          <p:nvPr/>
        </p:nvSpPr>
        <p:spPr>
          <a:xfrm>
            <a:off x="8" y="2329475"/>
            <a:ext cx="4883400" cy="28140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flipH="1">
            <a:off x="78871" y="4368475"/>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flipH="1">
            <a:off x="605271" y="4702200"/>
            <a:ext cx="910800" cy="174900"/>
          </a:xfrm>
          <a:prstGeom prst="roundRect">
            <a:avLst>
              <a:gd fmla="val 50000" name="adj"/>
            </a:avLst>
          </a:pr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605250" y="1555600"/>
            <a:ext cx="7943100" cy="29211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5" name="Google Shape;185;p23"/>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186" name="Google Shape;186;p23"/>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87" name="Google Shape;187;p23"/>
          <p:cNvSpPr txBox="1"/>
          <p:nvPr>
            <p:ph idx="2" type="title"/>
          </p:nvPr>
        </p:nvSpPr>
        <p:spPr>
          <a:xfrm>
            <a:off x="720000" y="2297100"/>
            <a:ext cx="23364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8" name="Google Shape;188;p23"/>
          <p:cNvSpPr txBox="1"/>
          <p:nvPr>
            <p:ph idx="1" type="subTitle"/>
          </p:nvPr>
        </p:nvSpPr>
        <p:spPr>
          <a:xfrm>
            <a:off x="720000" y="2824812"/>
            <a:ext cx="2336400" cy="130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 name="Google Shape;189;p23"/>
          <p:cNvSpPr txBox="1"/>
          <p:nvPr>
            <p:ph idx="3" type="title"/>
          </p:nvPr>
        </p:nvSpPr>
        <p:spPr>
          <a:xfrm>
            <a:off x="3403800" y="2297113"/>
            <a:ext cx="23364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0" name="Google Shape;190;p23"/>
          <p:cNvSpPr txBox="1"/>
          <p:nvPr>
            <p:ph idx="4" type="subTitle"/>
          </p:nvPr>
        </p:nvSpPr>
        <p:spPr>
          <a:xfrm>
            <a:off x="3403804" y="2824812"/>
            <a:ext cx="2336400" cy="130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 name="Google Shape;191;p23"/>
          <p:cNvSpPr txBox="1"/>
          <p:nvPr>
            <p:ph idx="5" type="title"/>
          </p:nvPr>
        </p:nvSpPr>
        <p:spPr>
          <a:xfrm>
            <a:off x="6087588" y="2297100"/>
            <a:ext cx="23364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2" name="Google Shape;192;p23"/>
          <p:cNvSpPr txBox="1"/>
          <p:nvPr>
            <p:ph idx="6" type="subTitle"/>
          </p:nvPr>
        </p:nvSpPr>
        <p:spPr>
          <a:xfrm>
            <a:off x="6087596" y="2824812"/>
            <a:ext cx="2336400" cy="130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93" name="Google Shape;193;p23"/>
          <p:cNvGrpSpPr/>
          <p:nvPr/>
        </p:nvGrpSpPr>
        <p:grpSpPr>
          <a:xfrm flipH="1">
            <a:off x="2887652" y="4702198"/>
            <a:ext cx="216823" cy="216819"/>
            <a:chOff x="-223479" y="-1094052"/>
            <a:chExt cx="216823" cy="216819"/>
          </a:xfrm>
        </p:grpSpPr>
        <p:sp>
          <p:nvSpPr>
            <p:cNvPr id="194" name="Google Shape;194;p23"/>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96" name="Google Shape;196;p23"/>
          <p:cNvCxnSpPr/>
          <p:nvPr/>
        </p:nvCxnSpPr>
        <p:spPr>
          <a:xfrm>
            <a:off x="3438608" y="4789650"/>
            <a:ext cx="2266800" cy="0"/>
          </a:xfrm>
          <a:prstGeom prst="straightConnector1">
            <a:avLst/>
          </a:prstGeom>
          <a:noFill/>
          <a:ln cap="flat" cmpd="sng" w="9525">
            <a:solidFill>
              <a:schemeClr val="lt1"/>
            </a:solidFill>
            <a:prstDash val="solid"/>
            <a:round/>
            <a:headEnd len="med" w="med" type="none"/>
            <a:tailEnd len="med" w="med" type="none"/>
          </a:ln>
        </p:spPr>
      </p:cxnSp>
      <p:cxnSp>
        <p:nvCxnSpPr>
          <p:cNvPr id="197" name="Google Shape;197;p23"/>
          <p:cNvCxnSpPr/>
          <p:nvPr/>
        </p:nvCxnSpPr>
        <p:spPr>
          <a:xfrm>
            <a:off x="3639158" y="4920125"/>
            <a:ext cx="3612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98" name="Shape 198"/>
        <p:cNvGrpSpPr/>
        <p:nvPr/>
      </p:nvGrpSpPr>
      <p:grpSpPr>
        <a:xfrm>
          <a:off x="0" y="0"/>
          <a:ext cx="0" cy="0"/>
          <a:chOff x="0" y="0"/>
          <a:chExt cx="0" cy="0"/>
        </a:xfrm>
      </p:grpSpPr>
      <p:sp>
        <p:nvSpPr>
          <p:cNvPr id="199" name="Google Shape;199;p24"/>
          <p:cNvSpPr/>
          <p:nvPr/>
        </p:nvSpPr>
        <p:spPr>
          <a:xfrm>
            <a:off x="-85725" y="3293725"/>
            <a:ext cx="8991600" cy="18984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a:off x="613050" y="1333550"/>
            <a:ext cx="7928400" cy="34599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1" name="Google Shape;201;p24"/>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02" name="Google Shape;202;p24"/>
          <p:cNvSpPr txBox="1"/>
          <p:nvPr>
            <p:ph idx="1" type="subTitle"/>
          </p:nvPr>
        </p:nvSpPr>
        <p:spPr>
          <a:xfrm>
            <a:off x="4780013" y="3739965"/>
            <a:ext cx="3408300" cy="70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203" name="Google Shape;203;p24"/>
          <p:cNvCxnSpPr/>
          <p:nvPr/>
        </p:nvCxnSpPr>
        <p:spPr>
          <a:xfrm>
            <a:off x="5188425" y="4957338"/>
            <a:ext cx="1050600" cy="0"/>
          </a:xfrm>
          <a:prstGeom prst="straightConnector1">
            <a:avLst/>
          </a:prstGeom>
          <a:noFill/>
          <a:ln cap="flat" cmpd="sng" w="9525">
            <a:solidFill>
              <a:schemeClr val="lt1"/>
            </a:solidFill>
            <a:prstDash val="solid"/>
            <a:round/>
            <a:headEnd len="med" w="med" type="none"/>
            <a:tailEnd len="med" w="med" type="none"/>
          </a:ln>
        </p:spPr>
      </p:cxnSp>
      <p:cxnSp>
        <p:nvCxnSpPr>
          <p:cNvPr id="204" name="Google Shape;204;p24"/>
          <p:cNvCxnSpPr/>
          <p:nvPr/>
        </p:nvCxnSpPr>
        <p:spPr>
          <a:xfrm>
            <a:off x="4496483" y="4957350"/>
            <a:ext cx="361200" cy="0"/>
          </a:xfrm>
          <a:prstGeom prst="straightConnector1">
            <a:avLst/>
          </a:prstGeom>
          <a:noFill/>
          <a:ln cap="flat" cmpd="sng" w="9525">
            <a:solidFill>
              <a:schemeClr val="lt1"/>
            </a:solidFill>
            <a:prstDash val="solid"/>
            <a:round/>
            <a:headEnd len="med" w="med" type="none"/>
            <a:tailEnd len="med" w="med" type="none"/>
          </a:ln>
        </p:spPr>
      </p:cxnSp>
      <p:sp>
        <p:nvSpPr>
          <p:cNvPr id="205" name="Google Shape;205;p24"/>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06" name="Google Shape;206;p24"/>
          <p:cNvSpPr txBox="1"/>
          <p:nvPr>
            <p:ph idx="2" type="title"/>
          </p:nvPr>
        </p:nvSpPr>
        <p:spPr>
          <a:xfrm>
            <a:off x="966175" y="1680513"/>
            <a:ext cx="34083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7" name="Google Shape;207;p24"/>
          <p:cNvSpPr txBox="1"/>
          <p:nvPr>
            <p:ph idx="3" type="subTitle"/>
          </p:nvPr>
        </p:nvSpPr>
        <p:spPr>
          <a:xfrm>
            <a:off x="966175" y="2216513"/>
            <a:ext cx="3408300" cy="70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8" name="Google Shape;208;p24"/>
          <p:cNvSpPr txBox="1"/>
          <p:nvPr>
            <p:ph idx="4" type="title"/>
          </p:nvPr>
        </p:nvSpPr>
        <p:spPr>
          <a:xfrm>
            <a:off x="4780013" y="1680513"/>
            <a:ext cx="34083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9" name="Google Shape;209;p24"/>
          <p:cNvSpPr txBox="1"/>
          <p:nvPr>
            <p:ph idx="5" type="subTitle"/>
          </p:nvPr>
        </p:nvSpPr>
        <p:spPr>
          <a:xfrm>
            <a:off x="4780013" y="2216513"/>
            <a:ext cx="3408300" cy="70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0" name="Google Shape;210;p24"/>
          <p:cNvSpPr txBox="1"/>
          <p:nvPr>
            <p:ph idx="6" type="title"/>
          </p:nvPr>
        </p:nvSpPr>
        <p:spPr>
          <a:xfrm>
            <a:off x="966175" y="3203975"/>
            <a:ext cx="34083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1" name="Google Shape;211;p24"/>
          <p:cNvSpPr txBox="1"/>
          <p:nvPr>
            <p:ph idx="7" type="subTitle"/>
          </p:nvPr>
        </p:nvSpPr>
        <p:spPr>
          <a:xfrm>
            <a:off x="966175" y="3739975"/>
            <a:ext cx="3408300" cy="70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2" name="Google Shape;212;p24"/>
          <p:cNvSpPr txBox="1"/>
          <p:nvPr>
            <p:ph idx="8" type="title"/>
          </p:nvPr>
        </p:nvSpPr>
        <p:spPr>
          <a:xfrm>
            <a:off x="4780013" y="3203975"/>
            <a:ext cx="34083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213" name="Google Shape;213;p24"/>
          <p:cNvGrpSpPr/>
          <p:nvPr/>
        </p:nvGrpSpPr>
        <p:grpSpPr>
          <a:xfrm flipH="1">
            <a:off x="6926252" y="392936"/>
            <a:ext cx="216823" cy="216819"/>
            <a:chOff x="-223479" y="-1094052"/>
            <a:chExt cx="216823" cy="216819"/>
          </a:xfrm>
        </p:grpSpPr>
        <p:sp>
          <p:nvSpPr>
            <p:cNvPr id="214" name="Google Shape;214;p24"/>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6" name="Google Shape;216;p24"/>
          <p:cNvCxnSpPr/>
          <p:nvPr/>
        </p:nvCxnSpPr>
        <p:spPr>
          <a:xfrm>
            <a:off x="7477208" y="480388"/>
            <a:ext cx="2266800" cy="0"/>
          </a:xfrm>
          <a:prstGeom prst="straightConnector1">
            <a:avLst/>
          </a:prstGeom>
          <a:noFill/>
          <a:ln cap="flat" cmpd="sng" w="9525">
            <a:solidFill>
              <a:schemeClr val="lt1"/>
            </a:solidFill>
            <a:prstDash val="solid"/>
            <a:round/>
            <a:headEnd len="med" w="med" type="none"/>
            <a:tailEnd len="med" w="med" type="none"/>
          </a:ln>
        </p:spPr>
      </p:cxnSp>
      <p:cxnSp>
        <p:nvCxnSpPr>
          <p:cNvPr id="217" name="Google Shape;217;p24"/>
          <p:cNvCxnSpPr/>
          <p:nvPr/>
        </p:nvCxnSpPr>
        <p:spPr>
          <a:xfrm>
            <a:off x="8" y="3093750"/>
            <a:ext cx="3612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18" name="Shape 218"/>
        <p:cNvGrpSpPr/>
        <p:nvPr/>
      </p:nvGrpSpPr>
      <p:grpSpPr>
        <a:xfrm>
          <a:off x="0" y="0"/>
          <a:ext cx="0" cy="0"/>
          <a:chOff x="0" y="0"/>
          <a:chExt cx="0" cy="0"/>
        </a:xfrm>
      </p:grpSpPr>
      <p:sp>
        <p:nvSpPr>
          <p:cNvPr id="219" name="Google Shape;219;p25"/>
          <p:cNvSpPr/>
          <p:nvPr/>
        </p:nvSpPr>
        <p:spPr>
          <a:xfrm flipH="1" rot="10800000">
            <a:off x="0" y="75"/>
            <a:ext cx="8862300" cy="3038400"/>
          </a:xfrm>
          <a:prstGeom prst="round1Rect">
            <a:avLst>
              <a:gd fmla="val 2943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0" name="Google Shape;220;p25"/>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21" name="Google Shape;221;p25"/>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22" name="Google Shape;222;p25"/>
          <p:cNvSpPr txBox="1"/>
          <p:nvPr>
            <p:ph idx="2" type="title"/>
          </p:nvPr>
        </p:nvSpPr>
        <p:spPr>
          <a:xfrm>
            <a:off x="720000" y="1317200"/>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3" name="Google Shape;223;p25"/>
          <p:cNvSpPr txBox="1"/>
          <p:nvPr>
            <p:ph idx="1" type="subTitle"/>
          </p:nvPr>
        </p:nvSpPr>
        <p:spPr>
          <a:xfrm>
            <a:off x="720000" y="1853200"/>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4" name="Google Shape;224;p25"/>
          <p:cNvSpPr txBox="1"/>
          <p:nvPr>
            <p:ph idx="3" type="title"/>
          </p:nvPr>
        </p:nvSpPr>
        <p:spPr>
          <a:xfrm>
            <a:off x="3419269" y="1317200"/>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5" name="Google Shape;225;p25"/>
          <p:cNvSpPr txBox="1"/>
          <p:nvPr>
            <p:ph idx="4" type="subTitle"/>
          </p:nvPr>
        </p:nvSpPr>
        <p:spPr>
          <a:xfrm>
            <a:off x="3419271" y="1853200"/>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25"/>
          <p:cNvSpPr txBox="1"/>
          <p:nvPr>
            <p:ph idx="5" type="title"/>
          </p:nvPr>
        </p:nvSpPr>
        <p:spPr>
          <a:xfrm>
            <a:off x="720000" y="3084625"/>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7" name="Google Shape;227;p25"/>
          <p:cNvSpPr txBox="1"/>
          <p:nvPr>
            <p:ph idx="6" type="subTitle"/>
          </p:nvPr>
        </p:nvSpPr>
        <p:spPr>
          <a:xfrm>
            <a:off x="720000" y="3620625"/>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 name="Google Shape;228;p25"/>
          <p:cNvSpPr txBox="1"/>
          <p:nvPr>
            <p:ph idx="7" type="title"/>
          </p:nvPr>
        </p:nvSpPr>
        <p:spPr>
          <a:xfrm>
            <a:off x="3419269" y="3084625"/>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9" name="Google Shape;229;p25"/>
          <p:cNvSpPr txBox="1"/>
          <p:nvPr>
            <p:ph idx="8" type="subTitle"/>
          </p:nvPr>
        </p:nvSpPr>
        <p:spPr>
          <a:xfrm>
            <a:off x="3419271" y="3620625"/>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 name="Google Shape;230;p25"/>
          <p:cNvSpPr txBox="1"/>
          <p:nvPr>
            <p:ph idx="9" type="title"/>
          </p:nvPr>
        </p:nvSpPr>
        <p:spPr>
          <a:xfrm>
            <a:off x="6118545" y="1317200"/>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31" name="Google Shape;231;p25"/>
          <p:cNvSpPr txBox="1"/>
          <p:nvPr>
            <p:ph idx="13" type="subTitle"/>
          </p:nvPr>
        </p:nvSpPr>
        <p:spPr>
          <a:xfrm>
            <a:off x="6118550" y="1853200"/>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2" name="Google Shape;232;p25"/>
          <p:cNvSpPr txBox="1"/>
          <p:nvPr>
            <p:ph idx="14" type="title"/>
          </p:nvPr>
        </p:nvSpPr>
        <p:spPr>
          <a:xfrm>
            <a:off x="6118545" y="3084625"/>
            <a:ext cx="2305500" cy="527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33" name="Google Shape;233;p25"/>
          <p:cNvSpPr txBox="1"/>
          <p:nvPr>
            <p:ph idx="15" type="subTitle"/>
          </p:nvPr>
        </p:nvSpPr>
        <p:spPr>
          <a:xfrm>
            <a:off x="6118550" y="3620625"/>
            <a:ext cx="2305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234" name="Google Shape;234;p25"/>
          <p:cNvCxnSpPr/>
          <p:nvPr/>
        </p:nvCxnSpPr>
        <p:spPr>
          <a:xfrm rot="10800000">
            <a:off x="5172000" y="380313"/>
            <a:ext cx="4002600" cy="0"/>
          </a:xfrm>
          <a:prstGeom prst="straightConnector1">
            <a:avLst/>
          </a:prstGeom>
          <a:noFill/>
          <a:ln cap="flat" cmpd="sng" w="9525">
            <a:solidFill>
              <a:schemeClr val="lt1"/>
            </a:solidFill>
            <a:prstDash val="solid"/>
            <a:round/>
            <a:headEnd len="med" w="med" type="none"/>
            <a:tailEnd len="med" w="med" type="none"/>
          </a:ln>
        </p:spPr>
      </p:cxnSp>
      <p:cxnSp>
        <p:nvCxnSpPr>
          <p:cNvPr id="235" name="Google Shape;235;p25"/>
          <p:cNvCxnSpPr/>
          <p:nvPr/>
        </p:nvCxnSpPr>
        <p:spPr>
          <a:xfrm rot="10800000">
            <a:off x="7867800" y="539988"/>
            <a:ext cx="1306800" cy="0"/>
          </a:xfrm>
          <a:prstGeom prst="straightConnector1">
            <a:avLst/>
          </a:prstGeom>
          <a:noFill/>
          <a:ln cap="flat" cmpd="sng" w="9525">
            <a:solidFill>
              <a:schemeClr val="lt1"/>
            </a:solidFill>
            <a:prstDash val="solid"/>
            <a:round/>
            <a:headEnd len="med" w="med" type="none"/>
            <a:tailEnd len="med" w="med" type="none"/>
          </a:ln>
        </p:spPr>
      </p:cxnSp>
      <p:cxnSp>
        <p:nvCxnSpPr>
          <p:cNvPr id="236" name="Google Shape;236;p25"/>
          <p:cNvCxnSpPr/>
          <p:nvPr/>
        </p:nvCxnSpPr>
        <p:spPr>
          <a:xfrm rot="10800000">
            <a:off x="-9600" y="4810125"/>
            <a:ext cx="581100" cy="0"/>
          </a:xfrm>
          <a:prstGeom prst="straightConnector1">
            <a:avLst/>
          </a:prstGeom>
          <a:noFill/>
          <a:ln cap="flat" cmpd="sng" w="9525">
            <a:solidFill>
              <a:schemeClr val="lt1"/>
            </a:solidFill>
            <a:prstDash val="solid"/>
            <a:round/>
            <a:headEnd len="med" w="med" type="none"/>
            <a:tailEnd len="med" w="med" type="none"/>
          </a:ln>
        </p:spPr>
      </p:cxnSp>
      <p:grpSp>
        <p:nvGrpSpPr>
          <p:cNvPr id="237" name="Google Shape;237;p25"/>
          <p:cNvGrpSpPr/>
          <p:nvPr/>
        </p:nvGrpSpPr>
        <p:grpSpPr>
          <a:xfrm>
            <a:off x="8758408" y="1971086"/>
            <a:ext cx="216823" cy="216819"/>
            <a:chOff x="-223479" y="-1094052"/>
            <a:chExt cx="216823" cy="216819"/>
          </a:xfrm>
        </p:grpSpPr>
        <p:sp>
          <p:nvSpPr>
            <p:cNvPr id="238" name="Google Shape;238;p25"/>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5"/>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40" name="Shape 240"/>
        <p:cNvGrpSpPr/>
        <p:nvPr/>
      </p:nvGrpSpPr>
      <p:grpSpPr>
        <a:xfrm>
          <a:off x="0" y="0"/>
          <a:ext cx="0" cy="0"/>
          <a:chOff x="0" y="0"/>
          <a:chExt cx="0" cy="0"/>
        </a:xfrm>
      </p:grpSpPr>
      <p:sp>
        <p:nvSpPr>
          <p:cNvPr id="241" name="Google Shape;241;p26"/>
          <p:cNvSpPr/>
          <p:nvPr/>
        </p:nvSpPr>
        <p:spPr>
          <a:xfrm rot="10800000">
            <a:off x="4260600" y="0"/>
            <a:ext cx="4883400" cy="2590800"/>
          </a:xfrm>
          <a:prstGeom prst="round1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0" y="2590800"/>
            <a:ext cx="4883400" cy="2552700"/>
          </a:xfrm>
          <a:prstGeom prst="round1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a:off x="2186450" y="182400"/>
            <a:ext cx="4770900" cy="47787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4" name="Google Shape;244;p26"/>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45" name="Google Shape;245;p26"/>
          <p:cNvSpPr txBox="1"/>
          <p:nvPr>
            <p:ph hasCustomPrompt="1" type="title"/>
          </p:nvPr>
        </p:nvSpPr>
        <p:spPr>
          <a:xfrm rot="-255">
            <a:off x="2547150" y="540151"/>
            <a:ext cx="4049700" cy="8424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46" name="Google Shape;246;p26"/>
          <p:cNvSpPr txBox="1"/>
          <p:nvPr>
            <p:ph idx="1" type="subTitle"/>
          </p:nvPr>
        </p:nvSpPr>
        <p:spPr>
          <a:xfrm>
            <a:off x="2547150" y="1331922"/>
            <a:ext cx="4049700" cy="3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7" name="Google Shape;247;p26"/>
          <p:cNvSpPr txBox="1"/>
          <p:nvPr>
            <p:ph hasCustomPrompt="1" idx="2" type="title"/>
          </p:nvPr>
        </p:nvSpPr>
        <p:spPr>
          <a:xfrm>
            <a:off x="2547150" y="3486276"/>
            <a:ext cx="4049700" cy="84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48" name="Google Shape;248;p26"/>
          <p:cNvSpPr txBox="1"/>
          <p:nvPr>
            <p:ph idx="3" type="subTitle"/>
          </p:nvPr>
        </p:nvSpPr>
        <p:spPr>
          <a:xfrm>
            <a:off x="2547150" y="4278296"/>
            <a:ext cx="4049700" cy="3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9" name="Google Shape;249;p26"/>
          <p:cNvSpPr txBox="1"/>
          <p:nvPr>
            <p:ph hasCustomPrompt="1" idx="4" type="title"/>
          </p:nvPr>
        </p:nvSpPr>
        <p:spPr>
          <a:xfrm rot="-255">
            <a:off x="2547150" y="2010811"/>
            <a:ext cx="4049700" cy="8424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50" name="Google Shape;250;p26"/>
          <p:cNvSpPr txBox="1"/>
          <p:nvPr>
            <p:ph idx="5" type="subTitle"/>
          </p:nvPr>
        </p:nvSpPr>
        <p:spPr>
          <a:xfrm>
            <a:off x="2547150" y="2807550"/>
            <a:ext cx="4049700" cy="32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51" name="Google Shape;251;p26"/>
          <p:cNvGrpSpPr/>
          <p:nvPr/>
        </p:nvGrpSpPr>
        <p:grpSpPr>
          <a:xfrm flipH="1">
            <a:off x="368669" y="399148"/>
            <a:ext cx="216823" cy="216819"/>
            <a:chOff x="-223479" y="-1094052"/>
            <a:chExt cx="216823" cy="216819"/>
          </a:xfrm>
        </p:grpSpPr>
        <p:sp>
          <p:nvSpPr>
            <p:cNvPr id="252" name="Google Shape;252;p26"/>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4" name="Google Shape;254;p26"/>
          <p:cNvCxnSpPr/>
          <p:nvPr/>
        </p:nvCxnSpPr>
        <p:spPr>
          <a:xfrm>
            <a:off x="7250400" y="4654575"/>
            <a:ext cx="1893600" cy="0"/>
          </a:xfrm>
          <a:prstGeom prst="straightConnector1">
            <a:avLst/>
          </a:prstGeom>
          <a:noFill/>
          <a:ln cap="flat" cmpd="sng" w="9525">
            <a:solidFill>
              <a:schemeClr val="lt1"/>
            </a:solidFill>
            <a:prstDash val="solid"/>
            <a:round/>
            <a:headEnd len="med" w="med" type="none"/>
            <a:tailEnd len="med" w="med" type="none"/>
          </a:ln>
        </p:spPr>
      </p:cxnSp>
      <p:cxnSp>
        <p:nvCxnSpPr>
          <p:cNvPr id="255" name="Google Shape;255;p26"/>
          <p:cNvCxnSpPr/>
          <p:nvPr/>
        </p:nvCxnSpPr>
        <p:spPr>
          <a:xfrm>
            <a:off x="7051000" y="4864125"/>
            <a:ext cx="46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56" name="Shape 256"/>
        <p:cNvGrpSpPr/>
        <p:nvPr/>
      </p:nvGrpSpPr>
      <p:grpSpPr>
        <a:xfrm>
          <a:off x="0" y="0"/>
          <a:ext cx="0" cy="0"/>
          <a:chOff x="0" y="0"/>
          <a:chExt cx="0" cy="0"/>
        </a:xfrm>
      </p:grpSpPr>
      <p:sp>
        <p:nvSpPr>
          <p:cNvPr id="257" name="Google Shape;257;p27"/>
          <p:cNvSpPr/>
          <p:nvPr/>
        </p:nvSpPr>
        <p:spPr>
          <a:xfrm>
            <a:off x="0" y="2329475"/>
            <a:ext cx="3775500" cy="2814000"/>
          </a:xfrm>
          <a:prstGeom prst="round1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 name="Google Shape;258;p27"/>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259" name="Google Shape;259;p27"/>
          <p:cNvSpPr txBox="1"/>
          <p:nvPr>
            <p:ph type="ctrTitle"/>
          </p:nvPr>
        </p:nvSpPr>
        <p:spPr>
          <a:xfrm>
            <a:off x="5119500" y="631650"/>
            <a:ext cx="3304500" cy="1126500"/>
          </a:xfrm>
          <a:prstGeom prst="rect">
            <a:avLst/>
          </a:prstGeom>
          <a:noFill/>
          <a:ln>
            <a:noFill/>
          </a:ln>
        </p:spPr>
        <p:txBody>
          <a:bodyPr anchorCtr="0" anchor="b" bIns="91425" lIns="91425" spcFirstLastPara="1" rIns="91425" wrap="square" tIns="91425">
            <a:noAutofit/>
          </a:bodyPr>
          <a:lstStyle>
            <a:lvl1pPr lvl="0" rtl="0" algn="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0" name="Google Shape;260;p27"/>
          <p:cNvSpPr txBox="1"/>
          <p:nvPr>
            <p:ph idx="1" type="subTitle"/>
          </p:nvPr>
        </p:nvSpPr>
        <p:spPr>
          <a:xfrm>
            <a:off x="5119350" y="1722300"/>
            <a:ext cx="3304500" cy="94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261" name="Google Shape;261;p27"/>
          <p:cNvSpPr txBox="1"/>
          <p:nvPr>
            <p:ph idx="2" type="subTitle"/>
          </p:nvPr>
        </p:nvSpPr>
        <p:spPr>
          <a:xfrm rot="-936">
            <a:off x="5119790" y="4138200"/>
            <a:ext cx="3304500" cy="3732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None/>
              <a:defRPr sz="1200">
                <a:solidFill>
                  <a:schemeClr val="dk1"/>
                </a:solidFill>
              </a:defRPr>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sp>
        <p:nvSpPr>
          <p:cNvPr id="262" name="Google Shape;262;p27"/>
          <p:cNvSpPr txBox="1"/>
          <p:nvPr/>
        </p:nvSpPr>
        <p:spPr>
          <a:xfrm>
            <a:off x="4839049" y="3437550"/>
            <a:ext cx="3584700" cy="7002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100">
                <a:solidFill>
                  <a:schemeClr val="dk1"/>
                </a:solidFill>
                <a:latin typeface="Open Sans"/>
                <a:ea typeface="Open Sans"/>
                <a:cs typeface="Open Sans"/>
                <a:sym typeface="Open Sans"/>
              </a:rPr>
              <a:t>CREDITS:</a:t>
            </a:r>
            <a:r>
              <a:rPr lang="en" sz="1100">
                <a:solidFill>
                  <a:schemeClr val="lt1"/>
                </a:solidFill>
                <a:latin typeface="Open Sans"/>
                <a:ea typeface="Open Sans"/>
                <a:cs typeface="Open Sans"/>
                <a:sym typeface="Open Sans"/>
              </a:rPr>
              <a:t> This presentation template was created by </a:t>
            </a:r>
            <a:r>
              <a:rPr b="1" lang="en" sz="1100">
                <a:solidFill>
                  <a:schemeClr val="dk1"/>
                </a:solidFill>
                <a:uFill>
                  <a:noFill/>
                </a:uFill>
                <a:latin typeface="Open Sans"/>
                <a:ea typeface="Open Sans"/>
                <a:cs typeface="Open Sans"/>
                <a:sym typeface="Open Sans"/>
                <a:hlinkClick r:id="rId3">
                  <a:extLst>
                    <a:ext uri="{A12FA001-AC4F-418D-AE19-62706E023703}">
                      <ahyp:hlinkClr val="tx"/>
                    </a:ext>
                  </a:extLst>
                </a:hlinkClick>
              </a:rPr>
              <a:t>Slidesgo</a:t>
            </a:r>
            <a:r>
              <a:rPr b="1" lang="en" sz="1100">
                <a:solidFill>
                  <a:schemeClr val="dk1"/>
                </a:solidFill>
                <a:latin typeface="Open Sans"/>
                <a:ea typeface="Open Sans"/>
                <a:cs typeface="Open Sans"/>
                <a:sym typeface="Open Sans"/>
              </a:rPr>
              <a:t>,</a:t>
            </a:r>
            <a:r>
              <a:rPr lang="en" sz="1100">
                <a:solidFill>
                  <a:schemeClr val="lt1"/>
                </a:solidFill>
                <a:latin typeface="Open Sans"/>
                <a:ea typeface="Open Sans"/>
                <a:cs typeface="Open Sans"/>
                <a:sym typeface="Open Sans"/>
              </a:rPr>
              <a:t> including icons by </a:t>
            </a:r>
            <a:r>
              <a:rPr b="1" lang="en" sz="1100">
                <a:solidFill>
                  <a:schemeClr val="dk1"/>
                </a:solidFill>
                <a:uFill>
                  <a:noFill/>
                </a:uFill>
                <a:latin typeface="Open Sans"/>
                <a:ea typeface="Open Sans"/>
                <a:cs typeface="Open Sans"/>
                <a:sym typeface="Open Sans"/>
                <a:hlinkClick r:id="rId4">
                  <a:extLst>
                    <a:ext uri="{A12FA001-AC4F-418D-AE19-62706E023703}">
                      <ahyp:hlinkClr val="tx"/>
                    </a:ext>
                  </a:extLst>
                </a:hlinkClick>
              </a:rPr>
              <a:t>Flaticon</a:t>
            </a:r>
            <a:r>
              <a:rPr b="1" lang="en" sz="1100">
                <a:solidFill>
                  <a:schemeClr val="dk1"/>
                </a:solidFill>
                <a:latin typeface="Open Sans"/>
                <a:ea typeface="Open Sans"/>
                <a:cs typeface="Open Sans"/>
                <a:sym typeface="Open Sans"/>
              </a:rPr>
              <a:t>,</a:t>
            </a:r>
            <a:r>
              <a:rPr lang="en" sz="1100">
                <a:solidFill>
                  <a:schemeClr val="lt1"/>
                </a:solidFill>
                <a:latin typeface="Open Sans"/>
                <a:ea typeface="Open Sans"/>
                <a:cs typeface="Open Sans"/>
                <a:sym typeface="Open Sans"/>
              </a:rPr>
              <a:t> and infographics &amp; images by </a:t>
            </a:r>
            <a:r>
              <a:rPr b="1" lang="en" sz="1100">
                <a:solidFill>
                  <a:schemeClr val="dk1"/>
                </a:solidFill>
                <a:uFill>
                  <a:noFill/>
                </a:uFill>
                <a:latin typeface="Open Sans"/>
                <a:ea typeface="Open Sans"/>
                <a:cs typeface="Open Sans"/>
                <a:sym typeface="Open Sans"/>
                <a:hlinkClick r:id="rId5">
                  <a:extLst>
                    <a:ext uri="{A12FA001-AC4F-418D-AE19-62706E023703}">
                      <ahyp:hlinkClr val="tx"/>
                    </a:ext>
                  </a:extLst>
                </a:hlinkClick>
              </a:rPr>
              <a:t>Freepik</a:t>
            </a:r>
            <a:endParaRPr b="1" sz="1100">
              <a:solidFill>
                <a:schemeClr val="dk1"/>
              </a:solidFill>
              <a:latin typeface="Open Sans"/>
              <a:ea typeface="Open Sans"/>
              <a:cs typeface="Open Sans"/>
              <a:sym typeface="Open Sans"/>
            </a:endParaRPr>
          </a:p>
        </p:txBody>
      </p:sp>
      <p:cxnSp>
        <p:nvCxnSpPr>
          <p:cNvPr id="263" name="Google Shape;263;p27"/>
          <p:cNvCxnSpPr/>
          <p:nvPr/>
        </p:nvCxnSpPr>
        <p:spPr>
          <a:xfrm rot="10800000">
            <a:off x="-104550" y="4603500"/>
            <a:ext cx="4809900" cy="0"/>
          </a:xfrm>
          <a:prstGeom prst="straightConnector1">
            <a:avLst/>
          </a:prstGeom>
          <a:noFill/>
          <a:ln cap="flat" cmpd="sng" w="9525">
            <a:solidFill>
              <a:schemeClr val="lt1"/>
            </a:solidFill>
            <a:prstDash val="solid"/>
            <a:round/>
            <a:headEnd len="med" w="med" type="none"/>
            <a:tailEnd len="med" w="med" type="none"/>
          </a:ln>
        </p:spPr>
      </p:cxnSp>
      <p:cxnSp>
        <p:nvCxnSpPr>
          <p:cNvPr id="264" name="Google Shape;264;p27"/>
          <p:cNvCxnSpPr/>
          <p:nvPr/>
        </p:nvCxnSpPr>
        <p:spPr>
          <a:xfrm rot="10800000">
            <a:off x="-104625" y="4860675"/>
            <a:ext cx="1428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65" name="Shape 265"/>
        <p:cNvGrpSpPr/>
        <p:nvPr/>
      </p:nvGrpSpPr>
      <p:grpSpPr>
        <a:xfrm>
          <a:off x="0" y="0"/>
          <a:ext cx="0" cy="0"/>
          <a:chOff x="0" y="0"/>
          <a:chExt cx="0" cy="0"/>
        </a:xfrm>
      </p:grpSpPr>
      <p:sp>
        <p:nvSpPr>
          <p:cNvPr id="266" name="Google Shape;266;p28"/>
          <p:cNvSpPr/>
          <p:nvPr/>
        </p:nvSpPr>
        <p:spPr>
          <a:xfrm rot="10800000">
            <a:off x="4260600" y="0"/>
            <a:ext cx="4883400" cy="2590800"/>
          </a:xfrm>
          <a:prstGeom prst="round1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0" y="2590800"/>
            <a:ext cx="4883400" cy="2552700"/>
          </a:xfrm>
          <a:prstGeom prst="round1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28"/>
          <p:cNvPicPr preferRelativeResize="0"/>
          <p:nvPr/>
        </p:nvPicPr>
        <p:blipFill>
          <a:blip r:embed="rId2">
            <a:alphaModFix amt="15000"/>
          </a:blip>
          <a:stretch>
            <a:fillRect/>
          </a:stretch>
        </p:blipFill>
        <p:spPr>
          <a:xfrm>
            <a:off x="0" y="0"/>
            <a:ext cx="9144000" cy="5143500"/>
          </a:xfrm>
          <a:prstGeom prst="rect">
            <a:avLst/>
          </a:prstGeom>
          <a:noFill/>
          <a:ln>
            <a:noFill/>
          </a:ln>
        </p:spPr>
      </p:pic>
      <p:grpSp>
        <p:nvGrpSpPr>
          <p:cNvPr id="269" name="Google Shape;269;p28"/>
          <p:cNvGrpSpPr/>
          <p:nvPr/>
        </p:nvGrpSpPr>
        <p:grpSpPr>
          <a:xfrm flipH="1">
            <a:off x="368669" y="399148"/>
            <a:ext cx="216823" cy="216819"/>
            <a:chOff x="-223479" y="-1094052"/>
            <a:chExt cx="216823" cy="216819"/>
          </a:xfrm>
        </p:grpSpPr>
        <p:sp>
          <p:nvSpPr>
            <p:cNvPr id="270" name="Google Shape;270;p28"/>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2" name="Google Shape;272;p28"/>
          <p:cNvCxnSpPr/>
          <p:nvPr/>
        </p:nvCxnSpPr>
        <p:spPr>
          <a:xfrm>
            <a:off x="7250400" y="4654575"/>
            <a:ext cx="1893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73" name="Shape 273"/>
        <p:cNvGrpSpPr/>
        <p:nvPr/>
      </p:nvGrpSpPr>
      <p:grpSpPr>
        <a:xfrm>
          <a:off x="0" y="0"/>
          <a:ext cx="0" cy="0"/>
          <a:chOff x="0" y="0"/>
          <a:chExt cx="0" cy="0"/>
        </a:xfrm>
      </p:grpSpPr>
      <p:sp>
        <p:nvSpPr>
          <p:cNvPr id="274" name="Google Shape;274;p29"/>
          <p:cNvSpPr/>
          <p:nvPr/>
        </p:nvSpPr>
        <p:spPr>
          <a:xfrm flipH="1" rot="10800000">
            <a:off x="-150" y="0"/>
            <a:ext cx="7163100" cy="14859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5" name="Google Shape;275;p29"/>
          <p:cNvPicPr preferRelativeResize="0"/>
          <p:nvPr/>
        </p:nvPicPr>
        <p:blipFill>
          <a:blip r:embed="rId2">
            <a:alphaModFix amt="15000"/>
          </a:blip>
          <a:stretch>
            <a:fillRect/>
          </a:stretch>
        </p:blipFill>
        <p:spPr>
          <a:xfrm>
            <a:off x="0" y="0"/>
            <a:ext cx="9144000" cy="5143500"/>
          </a:xfrm>
          <a:prstGeom prst="rect">
            <a:avLst/>
          </a:prstGeom>
          <a:noFill/>
          <a:ln>
            <a:noFill/>
          </a:ln>
        </p:spPr>
      </p:pic>
      <p:cxnSp>
        <p:nvCxnSpPr>
          <p:cNvPr id="276" name="Google Shape;276;p29"/>
          <p:cNvCxnSpPr/>
          <p:nvPr/>
        </p:nvCxnSpPr>
        <p:spPr>
          <a:xfrm rot="10800000">
            <a:off x="4403975" y="4940325"/>
            <a:ext cx="460800" cy="0"/>
          </a:xfrm>
          <a:prstGeom prst="straightConnector1">
            <a:avLst/>
          </a:prstGeom>
          <a:noFill/>
          <a:ln cap="flat" cmpd="sng" w="9525">
            <a:solidFill>
              <a:schemeClr val="lt1"/>
            </a:solidFill>
            <a:prstDash val="solid"/>
            <a:round/>
            <a:headEnd len="med" w="med" type="none"/>
            <a:tailEnd len="med" w="med" type="none"/>
          </a:ln>
        </p:spPr>
      </p:cxnSp>
      <p:grpSp>
        <p:nvGrpSpPr>
          <p:cNvPr id="277" name="Google Shape;277;p29"/>
          <p:cNvGrpSpPr/>
          <p:nvPr/>
        </p:nvGrpSpPr>
        <p:grpSpPr>
          <a:xfrm>
            <a:off x="289008" y="4656823"/>
            <a:ext cx="216823" cy="216819"/>
            <a:chOff x="-223479" y="-1094052"/>
            <a:chExt cx="216823" cy="216819"/>
          </a:xfrm>
        </p:grpSpPr>
        <p:sp>
          <p:nvSpPr>
            <p:cNvPr id="278" name="Google Shape;278;p29"/>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0" name="Google Shape;280;p29"/>
          <p:cNvCxnSpPr/>
          <p:nvPr/>
        </p:nvCxnSpPr>
        <p:spPr>
          <a:xfrm rot="10800000">
            <a:off x="2771775" y="4806975"/>
            <a:ext cx="1893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4"/>
          <p:cNvSpPr/>
          <p:nvPr/>
        </p:nvSpPr>
        <p:spPr>
          <a:xfrm flipH="1" rot="10800000">
            <a:off x="-150" y="150"/>
            <a:ext cx="7163100" cy="11619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6819900" y="3810000"/>
            <a:ext cx="2667000" cy="1588800"/>
          </a:xfrm>
          <a:prstGeom prst="roundRect">
            <a:avLst>
              <a:gd fmla="val 119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 name="Google Shape;36;p4"/>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37" name="Google Shape;37;p4"/>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38" name="Google Shape;38;p4"/>
          <p:cNvSpPr txBox="1"/>
          <p:nvPr>
            <p:ph idx="1" type="body"/>
          </p:nvPr>
        </p:nvSpPr>
        <p:spPr>
          <a:xfrm>
            <a:off x="720000" y="1237075"/>
            <a:ext cx="6366600" cy="33663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Char char="●"/>
              <a:defRPr sz="12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1600"/>
              </a:spcBef>
              <a:spcAft>
                <a:spcPts val="0"/>
              </a:spcAft>
              <a:buClr>
                <a:srgbClr val="434343"/>
              </a:buClr>
              <a:buSzPts val="1400"/>
              <a:buChar char="■"/>
              <a:defRPr>
                <a:solidFill>
                  <a:srgbClr val="434343"/>
                </a:solidFill>
              </a:defRPr>
            </a:lvl3pPr>
            <a:lvl4pPr indent="-317500" lvl="3" marL="1828800" rtl="0">
              <a:lnSpc>
                <a:spcPct val="115000"/>
              </a:lnSpc>
              <a:spcBef>
                <a:spcPts val="1600"/>
              </a:spcBef>
              <a:spcAft>
                <a:spcPts val="0"/>
              </a:spcAft>
              <a:buClr>
                <a:srgbClr val="434343"/>
              </a:buClr>
              <a:buSzPts val="1400"/>
              <a:buChar char="●"/>
              <a:defRPr>
                <a:solidFill>
                  <a:srgbClr val="434343"/>
                </a:solidFill>
              </a:defRPr>
            </a:lvl4pPr>
            <a:lvl5pPr indent="-317500" lvl="4" marL="2286000" rtl="0">
              <a:lnSpc>
                <a:spcPct val="115000"/>
              </a:lnSpc>
              <a:spcBef>
                <a:spcPts val="1600"/>
              </a:spcBef>
              <a:spcAft>
                <a:spcPts val="0"/>
              </a:spcAft>
              <a:buClr>
                <a:srgbClr val="434343"/>
              </a:buClr>
              <a:buSzPts val="1400"/>
              <a:buChar char="○"/>
              <a:defRPr>
                <a:solidFill>
                  <a:srgbClr val="434343"/>
                </a:solidFill>
              </a:defRPr>
            </a:lvl5pPr>
            <a:lvl6pPr indent="-317500" lvl="5" marL="2743200" rtl="0">
              <a:lnSpc>
                <a:spcPct val="115000"/>
              </a:lnSpc>
              <a:spcBef>
                <a:spcPts val="1600"/>
              </a:spcBef>
              <a:spcAft>
                <a:spcPts val="0"/>
              </a:spcAft>
              <a:buClr>
                <a:srgbClr val="434343"/>
              </a:buClr>
              <a:buSzPts val="1400"/>
              <a:buChar char="■"/>
              <a:defRPr>
                <a:solidFill>
                  <a:srgbClr val="434343"/>
                </a:solidFill>
              </a:defRPr>
            </a:lvl6pPr>
            <a:lvl7pPr indent="-317500" lvl="6" marL="3200400" rtl="0">
              <a:lnSpc>
                <a:spcPct val="115000"/>
              </a:lnSpc>
              <a:spcBef>
                <a:spcPts val="1600"/>
              </a:spcBef>
              <a:spcAft>
                <a:spcPts val="0"/>
              </a:spcAft>
              <a:buClr>
                <a:srgbClr val="434343"/>
              </a:buClr>
              <a:buSzPts val="1400"/>
              <a:buChar char="●"/>
              <a:defRPr>
                <a:solidFill>
                  <a:srgbClr val="434343"/>
                </a:solidFill>
              </a:defRPr>
            </a:lvl7pPr>
            <a:lvl8pPr indent="-317500" lvl="7" marL="3657600" rtl="0">
              <a:lnSpc>
                <a:spcPct val="115000"/>
              </a:lnSpc>
              <a:spcBef>
                <a:spcPts val="1600"/>
              </a:spcBef>
              <a:spcAft>
                <a:spcPts val="0"/>
              </a:spcAft>
              <a:buClr>
                <a:srgbClr val="434343"/>
              </a:buClr>
              <a:buSzPts val="1400"/>
              <a:buChar char="○"/>
              <a:defRPr>
                <a:solidFill>
                  <a:srgbClr val="434343"/>
                </a:solidFill>
              </a:defRPr>
            </a:lvl8pPr>
            <a:lvl9pPr indent="-317500" lvl="8" marL="4114800" rtl="0">
              <a:lnSpc>
                <a:spcPct val="115000"/>
              </a:lnSpc>
              <a:spcBef>
                <a:spcPts val="1600"/>
              </a:spcBef>
              <a:spcAft>
                <a:spcPts val="1600"/>
              </a:spcAft>
              <a:buClr>
                <a:srgbClr val="434343"/>
              </a:buClr>
              <a:buSzPts val="1400"/>
              <a:buChar char="■"/>
              <a:defRPr>
                <a:solidFill>
                  <a:srgbClr val="434343"/>
                </a:solidFill>
              </a:defRPr>
            </a:lvl9pPr>
          </a:lstStyle>
          <a:p/>
        </p:txBody>
      </p:sp>
      <p:cxnSp>
        <p:nvCxnSpPr>
          <p:cNvPr id="39" name="Google Shape;39;p4"/>
          <p:cNvCxnSpPr/>
          <p:nvPr/>
        </p:nvCxnSpPr>
        <p:spPr>
          <a:xfrm rot="10800000">
            <a:off x="6048425" y="4790163"/>
            <a:ext cx="1194900" cy="0"/>
          </a:xfrm>
          <a:prstGeom prst="straightConnector1">
            <a:avLst/>
          </a:prstGeom>
          <a:noFill/>
          <a:ln cap="flat" cmpd="sng" w="9525">
            <a:solidFill>
              <a:schemeClr val="lt1"/>
            </a:solidFill>
            <a:prstDash val="solid"/>
            <a:round/>
            <a:headEnd len="med" w="med" type="none"/>
            <a:tailEnd len="med" w="med" type="none"/>
          </a:ln>
        </p:spPr>
      </p:cxnSp>
      <p:cxnSp>
        <p:nvCxnSpPr>
          <p:cNvPr id="40" name="Google Shape;40;p4"/>
          <p:cNvCxnSpPr/>
          <p:nvPr/>
        </p:nvCxnSpPr>
        <p:spPr>
          <a:xfrm rot="10800000">
            <a:off x="8505925" y="3436313"/>
            <a:ext cx="460800" cy="0"/>
          </a:xfrm>
          <a:prstGeom prst="straightConnector1">
            <a:avLst/>
          </a:prstGeom>
          <a:noFill/>
          <a:ln cap="flat" cmpd="sng" w="9525">
            <a:solidFill>
              <a:schemeClr val="lt1"/>
            </a:solidFill>
            <a:prstDash val="solid"/>
            <a:round/>
            <a:headEnd len="med" w="med" type="none"/>
            <a:tailEnd len="med" w="med" type="none"/>
          </a:ln>
        </p:spPr>
      </p:cxnSp>
      <p:cxnSp>
        <p:nvCxnSpPr>
          <p:cNvPr id="41" name="Google Shape;41;p4"/>
          <p:cNvCxnSpPr/>
          <p:nvPr/>
        </p:nvCxnSpPr>
        <p:spPr>
          <a:xfrm rot="10800000">
            <a:off x="5210275" y="4790163"/>
            <a:ext cx="460800" cy="0"/>
          </a:xfrm>
          <a:prstGeom prst="straightConnector1">
            <a:avLst/>
          </a:prstGeom>
          <a:noFill/>
          <a:ln cap="flat" cmpd="sng" w="9525">
            <a:solidFill>
              <a:schemeClr val="lt1"/>
            </a:solidFill>
            <a:prstDash val="solid"/>
            <a:round/>
            <a:headEnd len="med" w="med" type="none"/>
            <a:tailEnd len="med" w="med" type="none"/>
          </a:ln>
        </p:spPr>
      </p:cxnSp>
      <p:grpSp>
        <p:nvGrpSpPr>
          <p:cNvPr id="42" name="Google Shape;42;p4"/>
          <p:cNvGrpSpPr/>
          <p:nvPr/>
        </p:nvGrpSpPr>
        <p:grpSpPr>
          <a:xfrm flipH="1" rot="10800000">
            <a:off x="8505933" y="4065320"/>
            <a:ext cx="216823" cy="216819"/>
            <a:chOff x="-223479" y="-1094052"/>
            <a:chExt cx="216823" cy="216819"/>
          </a:xfrm>
        </p:grpSpPr>
        <p:sp>
          <p:nvSpPr>
            <p:cNvPr id="43" name="Google Shape;43;p4"/>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p:nvPr/>
        </p:nvSpPr>
        <p:spPr>
          <a:xfrm flipH="1">
            <a:off x="0" y="2209800"/>
            <a:ext cx="9144000" cy="2933700"/>
          </a:xfrm>
          <a:prstGeom prst="round1Rect">
            <a:avLst>
              <a:gd fmla="val 30679"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923650" y="1374600"/>
            <a:ext cx="7296900" cy="32289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 name="Google Shape;48;p5"/>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49" name="Google Shape;49;p5"/>
          <p:cNvSpPr txBox="1"/>
          <p:nvPr>
            <p:ph idx="1" type="subTitle"/>
          </p:nvPr>
        </p:nvSpPr>
        <p:spPr>
          <a:xfrm>
            <a:off x="1995538" y="2349750"/>
            <a:ext cx="2268900" cy="180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0" name="Google Shape;50;p5"/>
          <p:cNvSpPr txBox="1"/>
          <p:nvPr>
            <p:ph idx="2" type="subTitle"/>
          </p:nvPr>
        </p:nvSpPr>
        <p:spPr>
          <a:xfrm>
            <a:off x="5360148" y="2345550"/>
            <a:ext cx="2272800" cy="181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 name="Google Shape;51;p5"/>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52" name="Google Shape;52;p5"/>
          <p:cNvSpPr txBox="1"/>
          <p:nvPr>
            <p:ph idx="3" type="title"/>
          </p:nvPr>
        </p:nvSpPr>
        <p:spPr>
          <a:xfrm>
            <a:off x="1995663" y="1822050"/>
            <a:ext cx="22677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3" name="Google Shape;53;p5"/>
          <p:cNvSpPr txBox="1"/>
          <p:nvPr>
            <p:ph idx="4" type="title"/>
          </p:nvPr>
        </p:nvSpPr>
        <p:spPr>
          <a:xfrm>
            <a:off x="5360298" y="1822050"/>
            <a:ext cx="2267700" cy="527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cxnSp>
        <p:nvCxnSpPr>
          <p:cNvPr id="54" name="Google Shape;54;p5"/>
          <p:cNvCxnSpPr/>
          <p:nvPr/>
        </p:nvCxnSpPr>
        <p:spPr>
          <a:xfrm rot="10800000">
            <a:off x="2771775" y="4806975"/>
            <a:ext cx="1893600" cy="0"/>
          </a:xfrm>
          <a:prstGeom prst="straightConnector1">
            <a:avLst/>
          </a:prstGeom>
          <a:noFill/>
          <a:ln cap="flat" cmpd="sng" w="9525">
            <a:solidFill>
              <a:schemeClr val="lt1"/>
            </a:solidFill>
            <a:prstDash val="solid"/>
            <a:round/>
            <a:headEnd len="med" w="med" type="none"/>
            <a:tailEnd len="med" w="med" type="none"/>
          </a:ln>
        </p:spPr>
      </p:cxnSp>
      <p:cxnSp>
        <p:nvCxnSpPr>
          <p:cNvPr id="55" name="Google Shape;55;p5"/>
          <p:cNvCxnSpPr/>
          <p:nvPr/>
        </p:nvCxnSpPr>
        <p:spPr>
          <a:xfrm rot="10800000">
            <a:off x="4403975" y="4940325"/>
            <a:ext cx="460800" cy="0"/>
          </a:xfrm>
          <a:prstGeom prst="straightConnector1">
            <a:avLst/>
          </a:prstGeom>
          <a:noFill/>
          <a:ln cap="flat" cmpd="sng" w="9525">
            <a:solidFill>
              <a:schemeClr val="lt1"/>
            </a:solidFill>
            <a:prstDash val="solid"/>
            <a:round/>
            <a:headEnd len="med" w="med" type="none"/>
            <a:tailEnd len="med" w="med" type="none"/>
          </a:ln>
        </p:spPr>
      </p:cxnSp>
      <p:grpSp>
        <p:nvGrpSpPr>
          <p:cNvPr id="56" name="Google Shape;56;p5"/>
          <p:cNvGrpSpPr/>
          <p:nvPr/>
        </p:nvGrpSpPr>
        <p:grpSpPr>
          <a:xfrm>
            <a:off x="384258" y="4656823"/>
            <a:ext cx="216823" cy="216819"/>
            <a:chOff x="-223479" y="-1094052"/>
            <a:chExt cx="216823" cy="216819"/>
          </a:xfrm>
        </p:grpSpPr>
        <p:sp>
          <p:nvSpPr>
            <p:cNvPr id="57" name="Google Shape;57;p5"/>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sp>
        <p:nvSpPr>
          <p:cNvPr id="60" name="Google Shape;60;p6"/>
          <p:cNvSpPr/>
          <p:nvPr/>
        </p:nvSpPr>
        <p:spPr>
          <a:xfrm flipH="1" rot="10800000">
            <a:off x="-150" y="150"/>
            <a:ext cx="7163100" cy="11619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 name="Google Shape;61;p6"/>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62" name="Google Shape;62;p6"/>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cxnSp>
        <p:nvCxnSpPr>
          <p:cNvPr id="63" name="Google Shape;63;p6"/>
          <p:cNvCxnSpPr/>
          <p:nvPr/>
        </p:nvCxnSpPr>
        <p:spPr>
          <a:xfrm rot="10800000">
            <a:off x="-150" y="4642125"/>
            <a:ext cx="2495700" cy="0"/>
          </a:xfrm>
          <a:prstGeom prst="straightConnector1">
            <a:avLst/>
          </a:prstGeom>
          <a:noFill/>
          <a:ln cap="flat" cmpd="sng" w="9525">
            <a:solidFill>
              <a:schemeClr val="lt1"/>
            </a:solidFill>
            <a:prstDash val="solid"/>
            <a:round/>
            <a:headEnd len="med" w="med" type="none"/>
            <a:tailEnd len="med" w="med" type="none"/>
          </a:ln>
        </p:spPr>
      </p:cxnSp>
      <p:cxnSp>
        <p:nvCxnSpPr>
          <p:cNvPr id="64" name="Google Shape;64;p6"/>
          <p:cNvCxnSpPr/>
          <p:nvPr/>
        </p:nvCxnSpPr>
        <p:spPr>
          <a:xfrm rot="10800000">
            <a:off x="5172000" y="380313"/>
            <a:ext cx="4002600" cy="0"/>
          </a:xfrm>
          <a:prstGeom prst="straightConnector1">
            <a:avLst/>
          </a:prstGeom>
          <a:noFill/>
          <a:ln cap="flat" cmpd="sng" w="9525">
            <a:solidFill>
              <a:schemeClr val="lt1"/>
            </a:solidFill>
            <a:prstDash val="solid"/>
            <a:round/>
            <a:headEnd len="med" w="med" type="none"/>
            <a:tailEnd len="med" w="med" type="none"/>
          </a:ln>
        </p:spPr>
      </p:cxnSp>
      <p:cxnSp>
        <p:nvCxnSpPr>
          <p:cNvPr id="65" name="Google Shape;65;p6"/>
          <p:cNvCxnSpPr/>
          <p:nvPr/>
        </p:nvCxnSpPr>
        <p:spPr>
          <a:xfrm rot="10800000">
            <a:off x="7867800" y="539988"/>
            <a:ext cx="1306800" cy="0"/>
          </a:xfrm>
          <a:prstGeom prst="straightConnector1">
            <a:avLst/>
          </a:prstGeom>
          <a:noFill/>
          <a:ln cap="flat" cmpd="sng" w="9525">
            <a:solidFill>
              <a:schemeClr val="lt1"/>
            </a:solidFill>
            <a:prstDash val="solid"/>
            <a:round/>
            <a:headEnd len="med" w="med" type="none"/>
            <a:tailEnd len="med" w="med" type="none"/>
          </a:ln>
        </p:spPr>
      </p:cxnSp>
      <p:cxnSp>
        <p:nvCxnSpPr>
          <p:cNvPr id="66" name="Google Shape;66;p6"/>
          <p:cNvCxnSpPr/>
          <p:nvPr/>
        </p:nvCxnSpPr>
        <p:spPr>
          <a:xfrm rot="10800000">
            <a:off x="1550700" y="4867950"/>
            <a:ext cx="46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 name="Shape 67"/>
        <p:cNvGrpSpPr/>
        <p:nvPr/>
      </p:nvGrpSpPr>
      <p:grpSpPr>
        <a:xfrm>
          <a:off x="0" y="0"/>
          <a:ext cx="0" cy="0"/>
          <a:chOff x="0" y="0"/>
          <a:chExt cx="0" cy="0"/>
        </a:xfrm>
      </p:grpSpPr>
      <p:pic>
        <p:nvPicPr>
          <p:cNvPr id="68" name="Google Shape;68;p7"/>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69" name="Google Shape;69;p7"/>
          <p:cNvSpPr txBox="1"/>
          <p:nvPr>
            <p:ph type="title"/>
          </p:nvPr>
        </p:nvSpPr>
        <p:spPr>
          <a:xfrm>
            <a:off x="720000" y="1016850"/>
            <a:ext cx="41949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70" name="Google Shape;70;p7"/>
          <p:cNvSpPr txBox="1"/>
          <p:nvPr>
            <p:ph idx="1" type="subTitle"/>
          </p:nvPr>
        </p:nvSpPr>
        <p:spPr>
          <a:xfrm rot="-246">
            <a:off x="720000" y="1907101"/>
            <a:ext cx="4194900" cy="2371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sz="12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pic>
        <p:nvPicPr>
          <p:cNvPr id="71" name="Google Shape;71;p7"/>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72" name="Google Shape;72;p7"/>
          <p:cNvSpPr/>
          <p:nvPr>
            <p:ph idx="2" type="pic"/>
          </p:nvPr>
        </p:nvSpPr>
        <p:spPr>
          <a:xfrm flipH="1">
            <a:off x="5629200" y="540000"/>
            <a:ext cx="3514800" cy="4603500"/>
          </a:xfrm>
          <a:prstGeom prst="round1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pic>
        <p:nvPicPr>
          <p:cNvPr id="74" name="Google Shape;74;p8"/>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75" name="Google Shape;75;p8"/>
          <p:cNvSpPr txBox="1"/>
          <p:nvPr>
            <p:ph type="title"/>
          </p:nvPr>
        </p:nvSpPr>
        <p:spPr>
          <a:xfrm>
            <a:off x="1789200" y="919200"/>
            <a:ext cx="5565600" cy="1362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6" name="Shape 76"/>
        <p:cNvGrpSpPr/>
        <p:nvPr/>
      </p:nvGrpSpPr>
      <p:grpSpPr>
        <a:xfrm>
          <a:off x="0" y="0"/>
          <a:ext cx="0" cy="0"/>
          <a:chOff x="0" y="0"/>
          <a:chExt cx="0" cy="0"/>
        </a:xfrm>
      </p:grpSpPr>
      <p:pic>
        <p:nvPicPr>
          <p:cNvPr id="77" name="Google Shape;77;p9"/>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78" name="Google Shape;78;p9"/>
          <p:cNvSpPr txBox="1"/>
          <p:nvPr>
            <p:ph type="title"/>
          </p:nvPr>
        </p:nvSpPr>
        <p:spPr>
          <a:xfrm>
            <a:off x="1131850" y="1294750"/>
            <a:ext cx="4162800" cy="1169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9"/>
          <p:cNvSpPr txBox="1"/>
          <p:nvPr>
            <p:ph idx="1" type="subTitle"/>
          </p:nvPr>
        </p:nvSpPr>
        <p:spPr>
          <a:xfrm>
            <a:off x="1442600" y="2589925"/>
            <a:ext cx="3541200" cy="125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0" name="Shape 80"/>
        <p:cNvGrpSpPr/>
        <p:nvPr/>
      </p:nvGrpSpPr>
      <p:grpSpPr>
        <a:xfrm>
          <a:off x="0" y="0"/>
          <a:ext cx="0" cy="0"/>
          <a:chOff x="0" y="0"/>
          <a:chExt cx="0" cy="0"/>
        </a:xfrm>
      </p:grpSpPr>
      <p:pic>
        <p:nvPicPr>
          <p:cNvPr id="81" name="Google Shape;81;p10"/>
          <p:cNvPicPr preferRelativeResize="0"/>
          <p:nvPr/>
        </p:nvPicPr>
        <p:blipFill>
          <a:blip r:embed="rId2">
            <a:alphaModFix amt="15000"/>
          </a:blip>
          <a:stretch>
            <a:fillRect/>
          </a:stretch>
        </p:blipFill>
        <p:spPr>
          <a:xfrm>
            <a:off x="0" y="0"/>
            <a:ext cx="9144000" cy="5143500"/>
          </a:xfrm>
          <a:prstGeom prst="rect">
            <a:avLst/>
          </a:prstGeom>
          <a:noFill/>
          <a:ln>
            <a:noFill/>
          </a:ln>
        </p:spPr>
      </p:pic>
      <p:sp>
        <p:nvSpPr>
          <p:cNvPr id="82" name="Google Shape;82;p10"/>
          <p:cNvSpPr txBox="1"/>
          <p:nvPr>
            <p:ph type="title"/>
          </p:nvPr>
        </p:nvSpPr>
        <p:spPr>
          <a:xfrm>
            <a:off x="720000" y="4000500"/>
            <a:ext cx="7704000" cy="603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1pPr>
            <a:lvl2pPr lvl="1"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2pPr>
            <a:lvl3pPr lvl="2"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3pPr>
            <a:lvl4pPr lvl="3"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4pPr>
            <a:lvl5pPr lvl="4"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5pPr>
            <a:lvl6pPr lvl="5"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6pPr>
            <a:lvl7pPr lvl="6"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7pPr>
            <a:lvl8pPr lvl="7"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8pPr>
            <a:lvl9pPr lvl="8" rtl="0">
              <a:spcBef>
                <a:spcPts val="0"/>
              </a:spcBef>
              <a:spcAft>
                <a:spcPts val="0"/>
              </a:spcAft>
              <a:buClr>
                <a:schemeClr val="dk1"/>
              </a:buClr>
              <a:buSzPts val="3100"/>
              <a:buFont typeface="Cabin"/>
              <a:buNone/>
              <a:defRPr b="1" sz="3100">
                <a:solidFill>
                  <a:schemeClr val="dk1"/>
                </a:solidFill>
                <a:latin typeface="Cabin"/>
                <a:ea typeface="Cabin"/>
                <a:cs typeface="Cabin"/>
                <a:sym typeface="Cabin"/>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Open Sans"/>
              <a:buChar char="●"/>
              <a:defRPr>
                <a:solidFill>
                  <a:schemeClr val="lt1"/>
                </a:solidFill>
                <a:latin typeface="Open Sans"/>
                <a:ea typeface="Open Sans"/>
                <a:cs typeface="Open Sans"/>
                <a:sym typeface="Open Sans"/>
              </a:defRPr>
            </a:lvl1pPr>
            <a:lvl2pPr indent="-317500" lvl="1" marL="9144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2pPr>
            <a:lvl3pPr indent="-317500" lvl="2" marL="13716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3pPr>
            <a:lvl4pPr indent="-317500" lvl="3" marL="18288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4pPr>
            <a:lvl5pPr indent="-317500" lvl="4" marL="22860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5pPr>
            <a:lvl6pPr indent="-317500" lvl="5" marL="27432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6pPr>
            <a:lvl7pPr indent="-317500" lvl="6" marL="32004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7pPr>
            <a:lvl8pPr indent="-317500" lvl="7" marL="3657600">
              <a:lnSpc>
                <a:spcPct val="100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8pPr>
            <a:lvl9pPr indent="-317500" lvl="8" marL="4114800">
              <a:lnSpc>
                <a:spcPct val="100000"/>
              </a:lnSpc>
              <a:spcBef>
                <a:spcPts val="1600"/>
              </a:spcBef>
              <a:spcAft>
                <a:spcPts val="1600"/>
              </a:spcAft>
              <a:buClr>
                <a:schemeClr val="lt1"/>
              </a:buClr>
              <a:buSzPts val="1400"/>
              <a:buFont typeface="Open Sans"/>
              <a:buChar char="■"/>
              <a:defRPr>
                <a:solidFill>
                  <a:schemeClr val="lt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hyperlink" Target="https://www.rts.com/resources/guides/food-waste-america/" TargetMode="External"/><Relationship Id="rId4" Type="http://schemas.openxmlformats.org/officeDocument/2006/relationships/hyperlink" Target="https://www.epa.gov/facts-and-figures-about-materials-waste-and-recycling/food-material-specific-data#:~:text=EPA%20estimates%20that%20in%202019,beverage%20manufacturing%20and%20processing%20sectors" TargetMode="External"/><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0"/>
          <p:cNvSpPr/>
          <p:nvPr/>
        </p:nvSpPr>
        <p:spPr>
          <a:xfrm>
            <a:off x="424475" y="3109425"/>
            <a:ext cx="4540200" cy="6006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txBox="1"/>
          <p:nvPr>
            <p:ph idx="1" type="subTitle"/>
          </p:nvPr>
        </p:nvSpPr>
        <p:spPr>
          <a:xfrm rot="-580">
            <a:off x="719999" y="3351263"/>
            <a:ext cx="3557400" cy="42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Final Sprint 3 Report</a:t>
            </a:r>
            <a:endParaRPr/>
          </a:p>
          <a:p>
            <a:pPr indent="0" lvl="0" marL="0" rtl="0" algn="ctr">
              <a:spcBef>
                <a:spcPts val="0"/>
              </a:spcBef>
              <a:spcAft>
                <a:spcPts val="0"/>
              </a:spcAft>
              <a:buNone/>
            </a:pPr>
            <a:r>
              <a:t/>
            </a:r>
            <a:endParaRPr/>
          </a:p>
        </p:txBody>
      </p:sp>
      <p:sp>
        <p:nvSpPr>
          <p:cNvPr id="287" name="Google Shape;287;p30"/>
          <p:cNvSpPr txBox="1"/>
          <p:nvPr>
            <p:ph type="ctrTitle"/>
          </p:nvPr>
        </p:nvSpPr>
        <p:spPr>
          <a:xfrm>
            <a:off x="720000" y="1115325"/>
            <a:ext cx="4860300" cy="199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DontDump</a:t>
            </a:r>
            <a:r>
              <a:rPr lang="en"/>
              <a:t> </a:t>
            </a:r>
            <a:r>
              <a:rPr lang="en">
                <a:solidFill>
                  <a:schemeClr val="lt1"/>
                </a:solidFill>
              </a:rPr>
              <a:t> TheYums</a:t>
            </a:r>
            <a:endParaRPr>
              <a:solidFill>
                <a:schemeClr val="lt1"/>
              </a:solidFill>
            </a:endParaRPr>
          </a:p>
        </p:txBody>
      </p:sp>
      <p:sp>
        <p:nvSpPr>
          <p:cNvPr id="288" name="Google Shape;288;p30"/>
          <p:cNvSpPr/>
          <p:nvPr/>
        </p:nvSpPr>
        <p:spPr>
          <a:xfrm rot="5400000">
            <a:off x="4357600" y="3107925"/>
            <a:ext cx="603600" cy="603600"/>
          </a:xfrm>
          <a:prstGeom prst="round2SameRect">
            <a:avLst>
              <a:gd fmla="val 500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0"/>
          <p:cNvSpPr/>
          <p:nvPr/>
        </p:nvSpPr>
        <p:spPr>
          <a:xfrm>
            <a:off x="4504001" y="3282798"/>
            <a:ext cx="228900" cy="2286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0" name="Google Shape;290;p30"/>
          <p:cNvCxnSpPr>
            <a:stCxn id="289" idx="5"/>
          </p:cNvCxnSpPr>
          <p:nvPr/>
        </p:nvCxnSpPr>
        <p:spPr>
          <a:xfrm>
            <a:off x="4699379" y="3477921"/>
            <a:ext cx="89100" cy="89100"/>
          </a:xfrm>
          <a:prstGeom prst="straightConnector1">
            <a:avLst/>
          </a:prstGeom>
          <a:noFill/>
          <a:ln cap="rnd" cmpd="sng" w="19050">
            <a:solidFill>
              <a:schemeClr val="lt2"/>
            </a:solidFill>
            <a:prstDash val="solid"/>
            <a:round/>
            <a:headEnd len="med" w="med" type="none"/>
            <a:tailEnd len="med" w="med" type="none"/>
          </a:ln>
        </p:spPr>
      </p:cxnSp>
      <p:grpSp>
        <p:nvGrpSpPr>
          <p:cNvPr id="291" name="Google Shape;291;p30"/>
          <p:cNvGrpSpPr/>
          <p:nvPr/>
        </p:nvGrpSpPr>
        <p:grpSpPr>
          <a:xfrm>
            <a:off x="4635445" y="725000"/>
            <a:ext cx="216956" cy="216952"/>
            <a:chOff x="1614232" y="-877237"/>
            <a:chExt cx="216956" cy="216952"/>
          </a:xfrm>
        </p:grpSpPr>
        <p:sp>
          <p:nvSpPr>
            <p:cNvPr id="292" name="Google Shape;292;p30"/>
            <p:cNvSpPr/>
            <p:nvPr/>
          </p:nvSpPr>
          <p:spPr>
            <a:xfrm>
              <a:off x="1614232" y="-781095"/>
              <a:ext cx="216956" cy="24802"/>
            </a:xfrm>
            <a:custGeom>
              <a:rect b="b" l="l" r="r" t="t"/>
              <a:pathLst>
                <a:path extrusionOk="0" h="186" w="1627">
                  <a:moveTo>
                    <a:pt x="1" y="0"/>
                  </a:moveTo>
                  <a:lnTo>
                    <a:pt x="1"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a:off x="1709975" y="-877237"/>
              <a:ext cx="25069" cy="216952"/>
            </a:xfrm>
            <a:custGeom>
              <a:rect b="b" l="l" r="r" t="t"/>
              <a:pathLst>
                <a:path extrusionOk="0" h="1627" w="188">
                  <a:moveTo>
                    <a:pt x="1" y="1"/>
                  </a:moveTo>
                  <a:lnTo>
                    <a:pt x="1" y="1626"/>
                  </a:lnTo>
                  <a:lnTo>
                    <a:pt x="187" y="1626"/>
                  </a:lnTo>
                  <a:lnTo>
                    <a:pt x="1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30"/>
          <p:cNvGrpSpPr/>
          <p:nvPr/>
        </p:nvGrpSpPr>
        <p:grpSpPr>
          <a:xfrm>
            <a:off x="3041733" y="4533698"/>
            <a:ext cx="216823" cy="216819"/>
            <a:chOff x="-223479" y="-1094052"/>
            <a:chExt cx="216823" cy="216819"/>
          </a:xfrm>
        </p:grpSpPr>
        <p:sp>
          <p:nvSpPr>
            <p:cNvPr id="295" name="Google Shape;295;p30"/>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30"/>
          <p:cNvGrpSpPr/>
          <p:nvPr/>
        </p:nvGrpSpPr>
        <p:grpSpPr>
          <a:xfrm>
            <a:off x="382737" y="910032"/>
            <a:ext cx="216823" cy="216819"/>
            <a:chOff x="-484038" y="-1914531"/>
            <a:chExt cx="216823" cy="216819"/>
          </a:xfrm>
        </p:grpSpPr>
        <p:sp>
          <p:nvSpPr>
            <p:cNvPr id="298" name="Google Shape;298;p30"/>
            <p:cNvSpPr/>
            <p:nvPr/>
          </p:nvSpPr>
          <p:spPr>
            <a:xfrm>
              <a:off x="-484038" y="-1818522"/>
              <a:ext cx="216823" cy="24802"/>
            </a:xfrm>
            <a:custGeom>
              <a:rect b="b" l="l" r="r" t="t"/>
              <a:pathLst>
                <a:path extrusionOk="0" h="186" w="1626">
                  <a:moveTo>
                    <a:pt x="0" y="0"/>
                  </a:moveTo>
                  <a:lnTo>
                    <a:pt x="0" y="186"/>
                  </a:lnTo>
                  <a:lnTo>
                    <a:pt x="1626" y="186"/>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a:off x="-388029" y="-1914531"/>
              <a:ext cx="24803" cy="216819"/>
            </a:xfrm>
            <a:custGeom>
              <a:rect b="b" l="l" r="r" t="t"/>
              <a:pathLst>
                <a:path extrusionOk="0" h="1626" w="186">
                  <a:moveTo>
                    <a:pt x="1" y="0"/>
                  </a:moveTo>
                  <a:lnTo>
                    <a:pt x="1" y="1626"/>
                  </a:lnTo>
                  <a:lnTo>
                    <a:pt x="186" y="1626"/>
                  </a:lnTo>
                  <a:lnTo>
                    <a:pt x="1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30"/>
          <p:cNvGrpSpPr/>
          <p:nvPr/>
        </p:nvGrpSpPr>
        <p:grpSpPr>
          <a:xfrm>
            <a:off x="5906783" y="1297863"/>
            <a:ext cx="3076499" cy="3062355"/>
            <a:chOff x="9860225" y="-1879952"/>
            <a:chExt cx="3136085" cy="3121666"/>
          </a:xfrm>
        </p:grpSpPr>
        <p:sp>
          <p:nvSpPr>
            <p:cNvPr id="301" name="Google Shape;301;p30"/>
            <p:cNvSpPr/>
            <p:nvPr/>
          </p:nvSpPr>
          <p:spPr>
            <a:xfrm>
              <a:off x="11152592" y="-1789329"/>
              <a:ext cx="462333" cy="449905"/>
            </a:xfrm>
            <a:custGeom>
              <a:rect b="b" l="l" r="r" t="t"/>
              <a:pathLst>
                <a:path extrusionOk="0" h="1122" w="1153">
                  <a:moveTo>
                    <a:pt x="0" y="0"/>
                  </a:moveTo>
                  <a:lnTo>
                    <a:pt x="0" y="0"/>
                  </a:lnTo>
                  <a:cubicBezTo>
                    <a:pt x="2" y="6"/>
                    <a:pt x="3" y="12"/>
                    <a:pt x="5" y="18"/>
                  </a:cubicBezTo>
                  <a:cubicBezTo>
                    <a:pt x="95" y="419"/>
                    <a:pt x="253" y="798"/>
                    <a:pt x="657" y="1012"/>
                  </a:cubicBezTo>
                  <a:cubicBezTo>
                    <a:pt x="777" y="1075"/>
                    <a:pt x="945" y="1121"/>
                    <a:pt x="1089" y="1121"/>
                  </a:cubicBezTo>
                  <a:cubicBezTo>
                    <a:pt x="1111" y="1121"/>
                    <a:pt x="1132" y="1120"/>
                    <a:pt x="1152" y="1118"/>
                  </a:cubicBezTo>
                  <a:lnTo>
                    <a:pt x="1152" y="1113"/>
                  </a:lnTo>
                  <a:cubicBezTo>
                    <a:pt x="1123" y="824"/>
                    <a:pt x="990" y="548"/>
                    <a:pt x="783" y="345"/>
                  </a:cubicBezTo>
                  <a:cubicBezTo>
                    <a:pt x="574" y="144"/>
                    <a:pt x="292" y="1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0"/>
            <p:cNvSpPr/>
            <p:nvPr/>
          </p:nvSpPr>
          <p:spPr>
            <a:xfrm>
              <a:off x="11152592" y="-1789329"/>
              <a:ext cx="462333" cy="446697"/>
            </a:xfrm>
            <a:custGeom>
              <a:rect b="b" l="l" r="r" t="t"/>
              <a:pathLst>
                <a:path extrusionOk="0" h="1114" w="1153">
                  <a:moveTo>
                    <a:pt x="0" y="0"/>
                  </a:moveTo>
                  <a:lnTo>
                    <a:pt x="0" y="0"/>
                  </a:lnTo>
                  <a:cubicBezTo>
                    <a:pt x="2" y="6"/>
                    <a:pt x="3" y="12"/>
                    <a:pt x="5" y="18"/>
                  </a:cubicBezTo>
                  <a:cubicBezTo>
                    <a:pt x="436" y="270"/>
                    <a:pt x="874" y="702"/>
                    <a:pt x="1152" y="1114"/>
                  </a:cubicBezTo>
                  <a:cubicBezTo>
                    <a:pt x="1123" y="827"/>
                    <a:pt x="990" y="549"/>
                    <a:pt x="783" y="347"/>
                  </a:cubicBezTo>
                  <a:cubicBezTo>
                    <a:pt x="574" y="144"/>
                    <a:pt x="292" y="19"/>
                    <a:pt x="0"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p:nvPr/>
          </p:nvSpPr>
          <p:spPr>
            <a:xfrm>
              <a:off x="11573222" y="-1608886"/>
              <a:ext cx="125909" cy="277883"/>
            </a:xfrm>
            <a:custGeom>
              <a:rect b="b" l="l" r="r" t="t"/>
              <a:pathLst>
                <a:path extrusionOk="0" h="693" w="314">
                  <a:moveTo>
                    <a:pt x="236" y="1"/>
                  </a:moveTo>
                  <a:cubicBezTo>
                    <a:pt x="211" y="1"/>
                    <a:pt x="185" y="8"/>
                    <a:pt x="164" y="21"/>
                  </a:cubicBezTo>
                  <a:cubicBezTo>
                    <a:pt x="118" y="50"/>
                    <a:pt x="88" y="100"/>
                    <a:pt x="69" y="151"/>
                  </a:cubicBezTo>
                  <a:cubicBezTo>
                    <a:pt x="1" y="326"/>
                    <a:pt x="19" y="534"/>
                    <a:pt x="117" y="692"/>
                  </a:cubicBezTo>
                  <a:cubicBezTo>
                    <a:pt x="135" y="685"/>
                    <a:pt x="154" y="680"/>
                    <a:pt x="172" y="673"/>
                  </a:cubicBezTo>
                  <a:cubicBezTo>
                    <a:pt x="130" y="452"/>
                    <a:pt x="183" y="215"/>
                    <a:pt x="314" y="31"/>
                  </a:cubicBezTo>
                  <a:cubicBezTo>
                    <a:pt x="294" y="10"/>
                    <a:pt x="265" y="1"/>
                    <a:pt x="2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11271078" y="-1539904"/>
              <a:ext cx="1110722" cy="940310"/>
            </a:xfrm>
            <a:custGeom>
              <a:rect b="b" l="l" r="r" t="t"/>
              <a:pathLst>
                <a:path extrusionOk="0" h="2345" w="2770">
                  <a:moveTo>
                    <a:pt x="1647" y="0"/>
                  </a:moveTo>
                  <a:cubicBezTo>
                    <a:pt x="1575" y="0"/>
                    <a:pt x="1504" y="11"/>
                    <a:pt x="1437" y="35"/>
                  </a:cubicBezTo>
                  <a:cubicBezTo>
                    <a:pt x="1262" y="106"/>
                    <a:pt x="1143" y="270"/>
                    <a:pt x="983" y="371"/>
                  </a:cubicBezTo>
                  <a:cubicBezTo>
                    <a:pt x="751" y="517"/>
                    <a:pt x="441" y="522"/>
                    <a:pt x="238" y="704"/>
                  </a:cubicBezTo>
                  <a:cubicBezTo>
                    <a:pt x="1" y="918"/>
                    <a:pt x="0" y="1299"/>
                    <a:pt x="119" y="1596"/>
                  </a:cubicBezTo>
                  <a:cubicBezTo>
                    <a:pt x="219" y="1847"/>
                    <a:pt x="396" y="2075"/>
                    <a:pt x="632" y="2212"/>
                  </a:cubicBezTo>
                  <a:cubicBezTo>
                    <a:pt x="780" y="2297"/>
                    <a:pt x="951" y="2345"/>
                    <a:pt x="1121" y="2345"/>
                  </a:cubicBezTo>
                  <a:cubicBezTo>
                    <a:pt x="1222" y="2345"/>
                    <a:pt x="1323" y="2328"/>
                    <a:pt x="1418" y="2293"/>
                  </a:cubicBezTo>
                  <a:cubicBezTo>
                    <a:pt x="1554" y="2242"/>
                    <a:pt x="1682" y="2155"/>
                    <a:pt x="1826" y="2135"/>
                  </a:cubicBezTo>
                  <a:cubicBezTo>
                    <a:pt x="1899" y="2124"/>
                    <a:pt x="1972" y="2133"/>
                    <a:pt x="2045" y="2123"/>
                  </a:cubicBezTo>
                  <a:cubicBezTo>
                    <a:pt x="2247" y="2098"/>
                    <a:pt x="2414" y="1945"/>
                    <a:pt x="2524" y="1772"/>
                  </a:cubicBezTo>
                  <a:cubicBezTo>
                    <a:pt x="2726" y="1449"/>
                    <a:pt x="2769" y="1028"/>
                    <a:pt x="2622" y="677"/>
                  </a:cubicBezTo>
                  <a:cubicBezTo>
                    <a:pt x="2474" y="325"/>
                    <a:pt x="2136" y="59"/>
                    <a:pt x="1759" y="8"/>
                  </a:cubicBezTo>
                  <a:cubicBezTo>
                    <a:pt x="1722" y="3"/>
                    <a:pt x="1684"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a:off x="11271078" y="-1539904"/>
              <a:ext cx="1110722" cy="940310"/>
            </a:xfrm>
            <a:custGeom>
              <a:rect b="b" l="l" r="r" t="t"/>
              <a:pathLst>
                <a:path extrusionOk="0" h="2345" w="2770">
                  <a:moveTo>
                    <a:pt x="1647" y="0"/>
                  </a:moveTo>
                  <a:cubicBezTo>
                    <a:pt x="1575" y="0"/>
                    <a:pt x="1504" y="11"/>
                    <a:pt x="1437" y="35"/>
                  </a:cubicBezTo>
                  <a:cubicBezTo>
                    <a:pt x="1262" y="106"/>
                    <a:pt x="1143" y="270"/>
                    <a:pt x="983" y="371"/>
                  </a:cubicBezTo>
                  <a:cubicBezTo>
                    <a:pt x="751" y="517"/>
                    <a:pt x="441" y="522"/>
                    <a:pt x="238" y="704"/>
                  </a:cubicBezTo>
                  <a:cubicBezTo>
                    <a:pt x="1" y="918"/>
                    <a:pt x="0" y="1299"/>
                    <a:pt x="119" y="1596"/>
                  </a:cubicBezTo>
                  <a:cubicBezTo>
                    <a:pt x="219" y="1847"/>
                    <a:pt x="396" y="2075"/>
                    <a:pt x="632" y="2212"/>
                  </a:cubicBezTo>
                  <a:cubicBezTo>
                    <a:pt x="780" y="2297"/>
                    <a:pt x="951" y="2345"/>
                    <a:pt x="1121" y="2345"/>
                  </a:cubicBezTo>
                  <a:cubicBezTo>
                    <a:pt x="1222" y="2345"/>
                    <a:pt x="1323" y="2328"/>
                    <a:pt x="1418" y="2293"/>
                  </a:cubicBezTo>
                  <a:cubicBezTo>
                    <a:pt x="1554" y="2242"/>
                    <a:pt x="1682" y="2155"/>
                    <a:pt x="1826" y="2135"/>
                  </a:cubicBezTo>
                  <a:cubicBezTo>
                    <a:pt x="1899" y="2124"/>
                    <a:pt x="1972" y="2133"/>
                    <a:pt x="2045" y="2123"/>
                  </a:cubicBezTo>
                  <a:cubicBezTo>
                    <a:pt x="2247" y="2098"/>
                    <a:pt x="2414" y="1945"/>
                    <a:pt x="2524" y="1772"/>
                  </a:cubicBezTo>
                  <a:cubicBezTo>
                    <a:pt x="2726" y="1449"/>
                    <a:pt x="2769" y="1028"/>
                    <a:pt x="2622" y="677"/>
                  </a:cubicBezTo>
                  <a:cubicBezTo>
                    <a:pt x="2474" y="325"/>
                    <a:pt x="2136" y="59"/>
                    <a:pt x="1759" y="8"/>
                  </a:cubicBezTo>
                  <a:cubicBezTo>
                    <a:pt x="1722" y="3"/>
                    <a:pt x="1684" y="0"/>
                    <a:pt x="1647"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0"/>
            <p:cNvSpPr/>
            <p:nvPr/>
          </p:nvSpPr>
          <p:spPr>
            <a:xfrm>
              <a:off x="11840270" y="-1520681"/>
              <a:ext cx="207308" cy="160394"/>
            </a:xfrm>
            <a:custGeom>
              <a:rect b="b" l="l" r="r" t="t"/>
              <a:pathLst>
                <a:path extrusionOk="0" h="400" w="517">
                  <a:moveTo>
                    <a:pt x="192" y="0"/>
                  </a:moveTo>
                  <a:cubicBezTo>
                    <a:pt x="134" y="0"/>
                    <a:pt x="82" y="22"/>
                    <a:pt x="54" y="65"/>
                  </a:cubicBezTo>
                  <a:cubicBezTo>
                    <a:pt x="0" y="147"/>
                    <a:pt x="49" y="273"/>
                    <a:pt x="161" y="347"/>
                  </a:cubicBezTo>
                  <a:cubicBezTo>
                    <a:pt x="214" y="382"/>
                    <a:pt x="272" y="399"/>
                    <a:pt x="325" y="399"/>
                  </a:cubicBezTo>
                  <a:cubicBezTo>
                    <a:pt x="383" y="399"/>
                    <a:pt x="435" y="377"/>
                    <a:pt x="463" y="334"/>
                  </a:cubicBezTo>
                  <a:cubicBezTo>
                    <a:pt x="516" y="253"/>
                    <a:pt x="469" y="127"/>
                    <a:pt x="355" y="52"/>
                  </a:cubicBezTo>
                  <a:cubicBezTo>
                    <a:pt x="302" y="18"/>
                    <a:pt x="244" y="0"/>
                    <a:pt x="192"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a:off x="9910111" y="-433586"/>
              <a:ext cx="1176483" cy="1455175"/>
            </a:xfrm>
            <a:custGeom>
              <a:rect b="b" l="l" r="r" t="t"/>
              <a:pathLst>
                <a:path extrusionOk="0" h="3629" w="2934">
                  <a:moveTo>
                    <a:pt x="1267" y="0"/>
                  </a:moveTo>
                  <a:cubicBezTo>
                    <a:pt x="1106" y="0"/>
                    <a:pt x="948" y="65"/>
                    <a:pt x="805" y="180"/>
                  </a:cubicBezTo>
                  <a:cubicBezTo>
                    <a:pt x="467" y="452"/>
                    <a:pt x="1" y="768"/>
                    <a:pt x="415" y="1657"/>
                  </a:cubicBezTo>
                  <a:cubicBezTo>
                    <a:pt x="803" y="2487"/>
                    <a:pt x="1515" y="3628"/>
                    <a:pt x="2255" y="3628"/>
                  </a:cubicBezTo>
                  <a:cubicBezTo>
                    <a:pt x="2306" y="3628"/>
                    <a:pt x="2356" y="3623"/>
                    <a:pt x="2406" y="3612"/>
                  </a:cubicBezTo>
                  <a:cubicBezTo>
                    <a:pt x="2934" y="3498"/>
                    <a:pt x="2601" y="1717"/>
                    <a:pt x="2186" y="829"/>
                  </a:cubicBezTo>
                  <a:cubicBezTo>
                    <a:pt x="1913" y="243"/>
                    <a:pt x="1582" y="0"/>
                    <a:pt x="1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9917336" y="-433586"/>
              <a:ext cx="1176483" cy="1455175"/>
            </a:xfrm>
            <a:custGeom>
              <a:rect b="b" l="l" r="r" t="t"/>
              <a:pathLst>
                <a:path extrusionOk="0" h="3629" w="2934">
                  <a:moveTo>
                    <a:pt x="1267" y="0"/>
                  </a:moveTo>
                  <a:cubicBezTo>
                    <a:pt x="1106" y="0"/>
                    <a:pt x="948" y="65"/>
                    <a:pt x="805" y="180"/>
                  </a:cubicBezTo>
                  <a:cubicBezTo>
                    <a:pt x="467" y="452"/>
                    <a:pt x="1" y="768"/>
                    <a:pt x="415" y="1657"/>
                  </a:cubicBezTo>
                  <a:cubicBezTo>
                    <a:pt x="803" y="2487"/>
                    <a:pt x="1515" y="3628"/>
                    <a:pt x="2255" y="3628"/>
                  </a:cubicBezTo>
                  <a:cubicBezTo>
                    <a:pt x="2306" y="3628"/>
                    <a:pt x="2356" y="3623"/>
                    <a:pt x="2406" y="3612"/>
                  </a:cubicBezTo>
                  <a:cubicBezTo>
                    <a:pt x="2934" y="3498"/>
                    <a:pt x="2601" y="1717"/>
                    <a:pt x="2186" y="829"/>
                  </a:cubicBezTo>
                  <a:cubicBezTo>
                    <a:pt x="1913" y="243"/>
                    <a:pt x="1582" y="0"/>
                    <a:pt x="1267"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10316142" y="-566727"/>
              <a:ext cx="1044960" cy="1470813"/>
            </a:xfrm>
            <a:custGeom>
              <a:rect b="b" l="l" r="r" t="t"/>
              <a:pathLst>
                <a:path extrusionOk="0" h="3668" w="2606">
                  <a:moveTo>
                    <a:pt x="1183" y="0"/>
                  </a:moveTo>
                  <a:cubicBezTo>
                    <a:pt x="1084" y="0"/>
                    <a:pt x="983" y="7"/>
                    <a:pt x="881" y="12"/>
                  </a:cubicBezTo>
                  <a:cubicBezTo>
                    <a:pt x="342" y="37"/>
                    <a:pt x="1" y="478"/>
                    <a:pt x="283" y="1416"/>
                  </a:cubicBezTo>
                  <a:cubicBezTo>
                    <a:pt x="543" y="2284"/>
                    <a:pt x="1359" y="3668"/>
                    <a:pt x="1857" y="3668"/>
                  </a:cubicBezTo>
                  <a:cubicBezTo>
                    <a:pt x="1897" y="3668"/>
                    <a:pt x="1935" y="3659"/>
                    <a:pt x="1971" y="3640"/>
                  </a:cubicBezTo>
                  <a:cubicBezTo>
                    <a:pt x="2605" y="3300"/>
                    <a:pt x="2436" y="1791"/>
                    <a:pt x="2154" y="853"/>
                  </a:cubicBezTo>
                  <a:cubicBezTo>
                    <a:pt x="1930" y="105"/>
                    <a:pt x="1573" y="0"/>
                    <a:pt x="1183" y="0"/>
                  </a:cubicBezTo>
                  <a:close/>
                </a:path>
              </a:pathLst>
            </a:custGeom>
            <a:solidFill>
              <a:srgbClr val="CE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0"/>
            <p:cNvSpPr/>
            <p:nvPr/>
          </p:nvSpPr>
          <p:spPr>
            <a:xfrm>
              <a:off x="10039063" y="-581163"/>
              <a:ext cx="1204150" cy="1543792"/>
            </a:xfrm>
            <a:custGeom>
              <a:rect b="b" l="l" r="r" t="t"/>
              <a:pathLst>
                <a:path extrusionOk="0" h="3850" w="3003">
                  <a:moveTo>
                    <a:pt x="1364" y="0"/>
                  </a:moveTo>
                  <a:cubicBezTo>
                    <a:pt x="1212" y="0"/>
                    <a:pt x="1059" y="36"/>
                    <a:pt x="910" y="93"/>
                  </a:cubicBezTo>
                  <a:cubicBezTo>
                    <a:pt x="387" y="291"/>
                    <a:pt x="0" y="720"/>
                    <a:pt x="360" y="1668"/>
                  </a:cubicBezTo>
                  <a:cubicBezTo>
                    <a:pt x="692" y="2537"/>
                    <a:pt x="1463" y="3849"/>
                    <a:pt x="2146" y="3849"/>
                  </a:cubicBezTo>
                  <a:cubicBezTo>
                    <a:pt x="2208" y="3849"/>
                    <a:pt x="2269" y="3838"/>
                    <a:pt x="2329" y="3816"/>
                  </a:cubicBezTo>
                  <a:cubicBezTo>
                    <a:pt x="3003" y="3559"/>
                    <a:pt x="2729" y="1849"/>
                    <a:pt x="2368" y="901"/>
                  </a:cubicBezTo>
                  <a:cubicBezTo>
                    <a:pt x="2110" y="224"/>
                    <a:pt x="1743" y="0"/>
                    <a:pt x="13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0"/>
            <p:cNvSpPr/>
            <p:nvPr/>
          </p:nvSpPr>
          <p:spPr>
            <a:xfrm>
              <a:off x="10664596" y="371978"/>
              <a:ext cx="1087465" cy="869736"/>
            </a:xfrm>
            <a:custGeom>
              <a:rect b="b" l="l" r="r" t="t"/>
              <a:pathLst>
                <a:path extrusionOk="0" h="2169" w="2712">
                  <a:moveTo>
                    <a:pt x="714" y="1"/>
                  </a:moveTo>
                  <a:cubicBezTo>
                    <a:pt x="666" y="1"/>
                    <a:pt x="618" y="5"/>
                    <a:pt x="570" y="16"/>
                  </a:cubicBezTo>
                  <a:cubicBezTo>
                    <a:pt x="259" y="88"/>
                    <a:pt x="74" y="422"/>
                    <a:pt x="34" y="739"/>
                  </a:cubicBezTo>
                  <a:cubicBezTo>
                    <a:pt x="0" y="1008"/>
                    <a:pt x="47" y="1292"/>
                    <a:pt x="186" y="1525"/>
                  </a:cubicBezTo>
                  <a:cubicBezTo>
                    <a:pt x="327" y="1759"/>
                    <a:pt x="565" y="1936"/>
                    <a:pt x="834" y="1977"/>
                  </a:cubicBezTo>
                  <a:cubicBezTo>
                    <a:pt x="979" y="1999"/>
                    <a:pt x="1132" y="1983"/>
                    <a:pt x="1269" y="2036"/>
                  </a:cubicBezTo>
                  <a:cubicBezTo>
                    <a:pt x="1337" y="2062"/>
                    <a:pt x="1397" y="2104"/>
                    <a:pt x="1466" y="2132"/>
                  </a:cubicBezTo>
                  <a:cubicBezTo>
                    <a:pt x="1529" y="2157"/>
                    <a:pt x="1594" y="2168"/>
                    <a:pt x="1661" y="2168"/>
                  </a:cubicBezTo>
                  <a:cubicBezTo>
                    <a:pt x="1797" y="2168"/>
                    <a:pt x="1935" y="2122"/>
                    <a:pt x="2055" y="2056"/>
                  </a:cubicBezTo>
                  <a:cubicBezTo>
                    <a:pt x="2389" y="1871"/>
                    <a:pt x="2629" y="1523"/>
                    <a:pt x="2670" y="1145"/>
                  </a:cubicBezTo>
                  <a:cubicBezTo>
                    <a:pt x="2711" y="766"/>
                    <a:pt x="2544" y="369"/>
                    <a:pt x="2238" y="144"/>
                  </a:cubicBezTo>
                  <a:cubicBezTo>
                    <a:pt x="2150" y="79"/>
                    <a:pt x="2050" y="28"/>
                    <a:pt x="1943" y="13"/>
                  </a:cubicBezTo>
                  <a:cubicBezTo>
                    <a:pt x="1918" y="10"/>
                    <a:pt x="1894" y="8"/>
                    <a:pt x="1869" y="8"/>
                  </a:cubicBezTo>
                  <a:cubicBezTo>
                    <a:pt x="1706" y="8"/>
                    <a:pt x="1546" y="75"/>
                    <a:pt x="1383" y="83"/>
                  </a:cubicBezTo>
                  <a:cubicBezTo>
                    <a:pt x="1369" y="83"/>
                    <a:pt x="1356" y="84"/>
                    <a:pt x="1342" y="84"/>
                  </a:cubicBezTo>
                  <a:cubicBezTo>
                    <a:pt x="1132" y="84"/>
                    <a:pt x="921" y="1"/>
                    <a:pt x="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0"/>
            <p:cNvSpPr/>
            <p:nvPr/>
          </p:nvSpPr>
          <p:spPr>
            <a:xfrm>
              <a:off x="10663396" y="368765"/>
              <a:ext cx="1087465" cy="869736"/>
            </a:xfrm>
            <a:custGeom>
              <a:rect b="b" l="l" r="r" t="t"/>
              <a:pathLst>
                <a:path extrusionOk="0" h="2169" w="2712">
                  <a:moveTo>
                    <a:pt x="714" y="1"/>
                  </a:moveTo>
                  <a:cubicBezTo>
                    <a:pt x="666" y="1"/>
                    <a:pt x="618" y="5"/>
                    <a:pt x="570" y="16"/>
                  </a:cubicBezTo>
                  <a:cubicBezTo>
                    <a:pt x="259" y="88"/>
                    <a:pt x="74" y="422"/>
                    <a:pt x="34" y="739"/>
                  </a:cubicBezTo>
                  <a:cubicBezTo>
                    <a:pt x="0" y="1008"/>
                    <a:pt x="47" y="1292"/>
                    <a:pt x="186" y="1525"/>
                  </a:cubicBezTo>
                  <a:cubicBezTo>
                    <a:pt x="327" y="1759"/>
                    <a:pt x="565" y="1936"/>
                    <a:pt x="834" y="1977"/>
                  </a:cubicBezTo>
                  <a:cubicBezTo>
                    <a:pt x="979" y="1999"/>
                    <a:pt x="1132" y="1983"/>
                    <a:pt x="1269" y="2036"/>
                  </a:cubicBezTo>
                  <a:cubicBezTo>
                    <a:pt x="1337" y="2062"/>
                    <a:pt x="1397" y="2104"/>
                    <a:pt x="1466" y="2132"/>
                  </a:cubicBezTo>
                  <a:cubicBezTo>
                    <a:pt x="1529" y="2157"/>
                    <a:pt x="1594" y="2168"/>
                    <a:pt x="1661" y="2168"/>
                  </a:cubicBezTo>
                  <a:cubicBezTo>
                    <a:pt x="1797" y="2168"/>
                    <a:pt x="1935" y="2122"/>
                    <a:pt x="2055" y="2056"/>
                  </a:cubicBezTo>
                  <a:cubicBezTo>
                    <a:pt x="2389" y="1871"/>
                    <a:pt x="2629" y="1523"/>
                    <a:pt x="2670" y="1145"/>
                  </a:cubicBezTo>
                  <a:cubicBezTo>
                    <a:pt x="2711" y="766"/>
                    <a:pt x="2544" y="369"/>
                    <a:pt x="2238" y="144"/>
                  </a:cubicBezTo>
                  <a:cubicBezTo>
                    <a:pt x="2150" y="79"/>
                    <a:pt x="2050" y="28"/>
                    <a:pt x="1943" y="13"/>
                  </a:cubicBezTo>
                  <a:cubicBezTo>
                    <a:pt x="1918" y="10"/>
                    <a:pt x="1894" y="8"/>
                    <a:pt x="1869" y="8"/>
                  </a:cubicBezTo>
                  <a:cubicBezTo>
                    <a:pt x="1706" y="8"/>
                    <a:pt x="1546" y="75"/>
                    <a:pt x="1383" y="83"/>
                  </a:cubicBezTo>
                  <a:cubicBezTo>
                    <a:pt x="1369" y="83"/>
                    <a:pt x="1356" y="84"/>
                    <a:pt x="1342" y="84"/>
                  </a:cubicBezTo>
                  <a:cubicBezTo>
                    <a:pt x="1132" y="84"/>
                    <a:pt x="921" y="1"/>
                    <a:pt x="714"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a:off x="10347419" y="-802506"/>
              <a:ext cx="178036" cy="312367"/>
            </a:xfrm>
            <a:custGeom>
              <a:rect b="b" l="l" r="r" t="t"/>
              <a:pathLst>
                <a:path extrusionOk="0" h="779" w="444">
                  <a:moveTo>
                    <a:pt x="444" y="1"/>
                  </a:moveTo>
                  <a:cubicBezTo>
                    <a:pt x="444" y="1"/>
                    <a:pt x="217" y="1"/>
                    <a:pt x="110" y="147"/>
                  </a:cubicBezTo>
                  <a:cubicBezTo>
                    <a:pt x="1" y="293"/>
                    <a:pt x="36" y="779"/>
                    <a:pt x="36" y="779"/>
                  </a:cubicBezTo>
                  <a:lnTo>
                    <a:pt x="221" y="667"/>
                  </a:lnTo>
                  <a:cubicBezTo>
                    <a:pt x="181" y="467"/>
                    <a:pt x="444" y="1"/>
                    <a:pt x="444" y="1"/>
                  </a:cubicBezTo>
                  <a:close/>
                </a:path>
              </a:pathLst>
            </a:custGeom>
            <a:solidFill>
              <a:srgbClr val="659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a:off x="10483352" y="-511792"/>
              <a:ext cx="301539" cy="190869"/>
            </a:xfrm>
            <a:custGeom>
              <a:rect b="b" l="l" r="r" t="t"/>
              <a:pathLst>
                <a:path extrusionOk="0" h="476" w="752">
                  <a:moveTo>
                    <a:pt x="283" y="1"/>
                  </a:moveTo>
                  <a:cubicBezTo>
                    <a:pt x="162" y="1"/>
                    <a:pt x="63" y="49"/>
                    <a:pt x="36" y="133"/>
                  </a:cubicBezTo>
                  <a:cubicBezTo>
                    <a:pt x="1" y="249"/>
                    <a:pt x="123" y="393"/>
                    <a:pt x="309" y="451"/>
                  </a:cubicBezTo>
                  <a:cubicBezTo>
                    <a:pt x="363" y="468"/>
                    <a:pt x="417" y="476"/>
                    <a:pt x="467" y="476"/>
                  </a:cubicBezTo>
                  <a:cubicBezTo>
                    <a:pt x="590" y="476"/>
                    <a:pt x="689" y="427"/>
                    <a:pt x="715" y="344"/>
                  </a:cubicBezTo>
                  <a:cubicBezTo>
                    <a:pt x="751" y="227"/>
                    <a:pt x="629" y="84"/>
                    <a:pt x="442" y="26"/>
                  </a:cubicBezTo>
                  <a:cubicBezTo>
                    <a:pt x="387" y="9"/>
                    <a:pt x="333" y="1"/>
                    <a:pt x="283" y="1"/>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a:off x="12456988" y="-1839452"/>
              <a:ext cx="111473" cy="617116"/>
            </a:xfrm>
            <a:custGeom>
              <a:rect b="b" l="l" r="r" t="t"/>
              <a:pathLst>
                <a:path extrusionOk="0" h="1539" w="278">
                  <a:moveTo>
                    <a:pt x="134" y="1"/>
                  </a:moveTo>
                  <a:cubicBezTo>
                    <a:pt x="134" y="1"/>
                    <a:pt x="133" y="1"/>
                    <a:pt x="132" y="1"/>
                  </a:cubicBezTo>
                  <a:lnTo>
                    <a:pt x="24" y="10"/>
                  </a:lnTo>
                  <a:cubicBezTo>
                    <a:pt x="10" y="11"/>
                    <a:pt x="1" y="22"/>
                    <a:pt x="3" y="36"/>
                  </a:cubicBezTo>
                  <a:lnTo>
                    <a:pt x="121" y="1518"/>
                  </a:lnTo>
                  <a:cubicBezTo>
                    <a:pt x="121" y="1531"/>
                    <a:pt x="132" y="1539"/>
                    <a:pt x="146" y="1539"/>
                  </a:cubicBezTo>
                  <a:lnTo>
                    <a:pt x="255" y="1531"/>
                  </a:lnTo>
                  <a:cubicBezTo>
                    <a:pt x="268" y="1528"/>
                    <a:pt x="277" y="1518"/>
                    <a:pt x="276" y="1505"/>
                  </a:cubicBezTo>
                  <a:lnTo>
                    <a:pt x="157" y="22"/>
                  </a:lnTo>
                  <a:cubicBezTo>
                    <a:pt x="156" y="10"/>
                    <a:pt x="147"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a:off x="12467414" y="-1879952"/>
              <a:ext cx="166809" cy="614710"/>
            </a:xfrm>
            <a:custGeom>
              <a:rect b="b" l="l" r="r" t="t"/>
              <a:pathLst>
                <a:path extrusionOk="0" h="1533" w="416">
                  <a:moveTo>
                    <a:pt x="280" y="0"/>
                  </a:moveTo>
                  <a:cubicBezTo>
                    <a:pt x="270" y="0"/>
                    <a:pt x="260" y="9"/>
                    <a:pt x="258" y="21"/>
                  </a:cubicBezTo>
                  <a:lnTo>
                    <a:pt x="2" y="1486"/>
                  </a:lnTo>
                  <a:cubicBezTo>
                    <a:pt x="1" y="1500"/>
                    <a:pt x="10" y="1512"/>
                    <a:pt x="22" y="1514"/>
                  </a:cubicBezTo>
                  <a:lnTo>
                    <a:pt x="130" y="1533"/>
                  </a:lnTo>
                  <a:cubicBezTo>
                    <a:pt x="132" y="1533"/>
                    <a:pt x="133" y="1533"/>
                    <a:pt x="134" y="1533"/>
                  </a:cubicBezTo>
                  <a:cubicBezTo>
                    <a:pt x="145" y="1533"/>
                    <a:pt x="156" y="1525"/>
                    <a:pt x="158" y="1513"/>
                  </a:cubicBezTo>
                  <a:lnTo>
                    <a:pt x="414" y="47"/>
                  </a:lnTo>
                  <a:cubicBezTo>
                    <a:pt x="416" y="33"/>
                    <a:pt x="406" y="22"/>
                    <a:pt x="394" y="19"/>
                  </a:cubicBezTo>
                  <a:lnTo>
                    <a:pt x="285" y="1"/>
                  </a:lnTo>
                  <a:cubicBezTo>
                    <a:pt x="283" y="0"/>
                    <a:pt x="282"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0"/>
            <p:cNvSpPr/>
            <p:nvPr/>
          </p:nvSpPr>
          <p:spPr>
            <a:xfrm>
              <a:off x="12512725" y="-1671440"/>
              <a:ext cx="298732" cy="583834"/>
            </a:xfrm>
            <a:custGeom>
              <a:rect b="b" l="l" r="r" t="t"/>
              <a:pathLst>
                <a:path extrusionOk="0" h="1456" w="745">
                  <a:moveTo>
                    <a:pt x="618" y="1"/>
                  </a:moveTo>
                  <a:cubicBezTo>
                    <a:pt x="609" y="1"/>
                    <a:pt x="601" y="6"/>
                    <a:pt x="597" y="15"/>
                  </a:cubicBezTo>
                  <a:lnTo>
                    <a:pt x="6" y="1380"/>
                  </a:lnTo>
                  <a:cubicBezTo>
                    <a:pt x="1" y="1391"/>
                    <a:pt x="6" y="1404"/>
                    <a:pt x="17" y="1410"/>
                  </a:cubicBezTo>
                  <a:lnTo>
                    <a:pt x="117" y="1454"/>
                  </a:lnTo>
                  <a:cubicBezTo>
                    <a:pt x="120" y="1455"/>
                    <a:pt x="124" y="1456"/>
                    <a:pt x="127" y="1456"/>
                  </a:cubicBezTo>
                  <a:cubicBezTo>
                    <a:pt x="136" y="1456"/>
                    <a:pt x="145" y="1450"/>
                    <a:pt x="148" y="1441"/>
                  </a:cubicBezTo>
                  <a:lnTo>
                    <a:pt x="740" y="77"/>
                  </a:lnTo>
                  <a:cubicBezTo>
                    <a:pt x="745" y="65"/>
                    <a:pt x="740" y="50"/>
                    <a:pt x="728" y="46"/>
                  </a:cubicBezTo>
                  <a:lnTo>
                    <a:pt x="628" y="3"/>
                  </a:lnTo>
                  <a:cubicBezTo>
                    <a:pt x="625" y="2"/>
                    <a:pt x="622" y="1"/>
                    <a:pt x="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0"/>
            <p:cNvSpPr/>
            <p:nvPr/>
          </p:nvSpPr>
          <p:spPr>
            <a:xfrm>
              <a:off x="12570065" y="-1776097"/>
              <a:ext cx="85810" cy="617116"/>
            </a:xfrm>
            <a:custGeom>
              <a:rect b="b" l="l" r="r" t="t"/>
              <a:pathLst>
                <a:path extrusionOk="0" h="1539" w="214">
                  <a:moveTo>
                    <a:pt x="82" y="1"/>
                  </a:moveTo>
                  <a:cubicBezTo>
                    <a:pt x="69" y="1"/>
                    <a:pt x="59" y="10"/>
                    <a:pt x="58" y="23"/>
                  </a:cubicBezTo>
                  <a:lnTo>
                    <a:pt x="2" y="1510"/>
                  </a:lnTo>
                  <a:cubicBezTo>
                    <a:pt x="1" y="1523"/>
                    <a:pt x="11" y="1536"/>
                    <a:pt x="24" y="1536"/>
                  </a:cubicBezTo>
                  <a:lnTo>
                    <a:pt x="133" y="1539"/>
                  </a:lnTo>
                  <a:cubicBezTo>
                    <a:pt x="146" y="1539"/>
                    <a:pt x="157" y="1531"/>
                    <a:pt x="159" y="1517"/>
                  </a:cubicBezTo>
                  <a:lnTo>
                    <a:pt x="213" y="30"/>
                  </a:lnTo>
                  <a:cubicBezTo>
                    <a:pt x="213" y="17"/>
                    <a:pt x="204" y="6"/>
                    <a:pt x="191" y="5"/>
                  </a:cubicBezTo>
                  <a:lnTo>
                    <a:pt x="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12533175" y="-1809780"/>
              <a:ext cx="236179" cy="603081"/>
            </a:xfrm>
            <a:custGeom>
              <a:rect b="b" l="l" r="r" t="t"/>
              <a:pathLst>
                <a:path extrusionOk="0" h="1504" w="589">
                  <a:moveTo>
                    <a:pt x="459" y="1"/>
                  </a:moveTo>
                  <a:cubicBezTo>
                    <a:pt x="449" y="1"/>
                    <a:pt x="439" y="8"/>
                    <a:pt x="436" y="17"/>
                  </a:cubicBezTo>
                  <a:lnTo>
                    <a:pt x="4" y="1442"/>
                  </a:lnTo>
                  <a:cubicBezTo>
                    <a:pt x="0" y="1453"/>
                    <a:pt x="7" y="1467"/>
                    <a:pt x="20" y="1470"/>
                  </a:cubicBezTo>
                  <a:lnTo>
                    <a:pt x="124" y="1502"/>
                  </a:lnTo>
                  <a:cubicBezTo>
                    <a:pt x="126" y="1503"/>
                    <a:pt x="129" y="1503"/>
                    <a:pt x="131" y="1503"/>
                  </a:cubicBezTo>
                  <a:cubicBezTo>
                    <a:pt x="141" y="1503"/>
                    <a:pt x="150" y="1496"/>
                    <a:pt x="153" y="1486"/>
                  </a:cubicBezTo>
                  <a:lnTo>
                    <a:pt x="584" y="63"/>
                  </a:lnTo>
                  <a:cubicBezTo>
                    <a:pt x="589" y="51"/>
                    <a:pt x="582" y="37"/>
                    <a:pt x="569" y="33"/>
                  </a:cubicBezTo>
                  <a:lnTo>
                    <a:pt x="465" y="2"/>
                  </a:lnTo>
                  <a:cubicBezTo>
                    <a:pt x="463" y="1"/>
                    <a:pt x="461" y="1"/>
                    <a:pt x="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a:off x="12272937" y="-1454106"/>
              <a:ext cx="635156" cy="1648449"/>
            </a:xfrm>
            <a:custGeom>
              <a:rect b="b" l="l" r="r" t="t"/>
              <a:pathLst>
                <a:path extrusionOk="0" h="4111" w="1584">
                  <a:moveTo>
                    <a:pt x="563" y="1"/>
                  </a:moveTo>
                  <a:cubicBezTo>
                    <a:pt x="239" y="1"/>
                    <a:pt x="0" y="248"/>
                    <a:pt x="15" y="593"/>
                  </a:cubicBezTo>
                  <a:lnTo>
                    <a:pt x="169" y="3942"/>
                  </a:lnTo>
                  <a:cubicBezTo>
                    <a:pt x="174" y="4054"/>
                    <a:pt x="195" y="4110"/>
                    <a:pt x="224" y="4110"/>
                  </a:cubicBezTo>
                  <a:cubicBezTo>
                    <a:pt x="251" y="4110"/>
                    <a:pt x="285" y="4062"/>
                    <a:pt x="321" y="3966"/>
                  </a:cubicBezTo>
                  <a:lnTo>
                    <a:pt x="1439" y="898"/>
                  </a:lnTo>
                  <a:cubicBezTo>
                    <a:pt x="1584" y="502"/>
                    <a:pt x="1362" y="123"/>
                    <a:pt x="944" y="56"/>
                  </a:cubicBezTo>
                  <a:lnTo>
                    <a:pt x="669" y="9"/>
                  </a:lnTo>
                  <a:cubicBezTo>
                    <a:pt x="633" y="4"/>
                    <a:pt x="598" y="1"/>
                    <a:pt x="5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a:off x="12374787" y="-1227951"/>
              <a:ext cx="385344" cy="83004"/>
            </a:xfrm>
            <a:custGeom>
              <a:rect b="b" l="l" r="r" t="t"/>
              <a:pathLst>
                <a:path extrusionOk="0" h="207" w="961">
                  <a:moveTo>
                    <a:pt x="144" y="0"/>
                  </a:moveTo>
                  <a:cubicBezTo>
                    <a:pt x="137" y="0"/>
                    <a:pt x="131" y="0"/>
                    <a:pt x="124" y="0"/>
                  </a:cubicBezTo>
                  <a:cubicBezTo>
                    <a:pt x="88" y="0"/>
                    <a:pt x="37" y="6"/>
                    <a:pt x="0" y="8"/>
                  </a:cubicBezTo>
                  <a:cubicBezTo>
                    <a:pt x="30" y="6"/>
                    <a:pt x="59" y="6"/>
                    <a:pt x="88" y="6"/>
                  </a:cubicBezTo>
                  <a:cubicBezTo>
                    <a:pt x="390" y="6"/>
                    <a:pt x="690" y="74"/>
                    <a:pt x="960" y="207"/>
                  </a:cubicBezTo>
                  <a:cubicBezTo>
                    <a:pt x="712" y="69"/>
                    <a:pt x="427"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12384410" y="-1132918"/>
              <a:ext cx="336825" cy="72578"/>
            </a:xfrm>
            <a:custGeom>
              <a:rect b="b" l="l" r="r" t="t"/>
              <a:pathLst>
                <a:path extrusionOk="0" h="181" w="840">
                  <a:moveTo>
                    <a:pt x="164" y="0"/>
                  </a:moveTo>
                  <a:cubicBezTo>
                    <a:pt x="111" y="0"/>
                    <a:pt x="53" y="3"/>
                    <a:pt x="0" y="9"/>
                  </a:cubicBezTo>
                  <a:cubicBezTo>
                    <a:pt x="38" y="8"/>
                    <a:pt x="78" y="7"/>
                    <a:pt x="116" y="7"/>
                  </a:cubicBezTo>
                  <a:cubicBezTo>
                    <a:pt x="132" y="7"/>
                    <a:pt x="148" y="7"/>
                    <a:pt x="164" y="8"/>
                  </a:cubicBezTo>
                  <a:cubicBezTo>
                    <a:pt x="397" y="16"/>
                    <a:pt x="636" y="61"/>
                    <a:pt x="840" y="180"/>
                  </a:cubicBezTo>
                  <a:cubicBezTo>
                    <a:pt x="647" y="51"/>
                    <a:pt x="393"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0"/>
            <p:cNvSpPr/>
            <p:nvPr/>
          </p:nvSpPr>
          <p:spPr>
            <a:xfrm>
              <a:off x="12384410" y="-707473"/>
              <a:ext cx="209714" cy="50524"/>
            </a:xfrm>
            <a:custGeom>
              <a:rect b="b" l="l" r="r" t="t"/>
              <a:pathLst>
                <a:path extrusionOk="0" h="126" w="523">
                  <a:moveTo>
                    <a:pt x="165" y="0"/>
                  </a:moveTo>
                  <a:cubicBezTo>
                    <a:pt x="109" y="0"/>
                    <a:pt x="54" y="10"/>
                    <a:pt x="0" y="31"/>
                  </a:cubicBezTo>
                  <a:cubicBezTo>
                    <a:pt x="23" y="26"/>
                    <a:pt x="45" y="19"/>
                    <a:pt x="68" y="16"/>
                  </a:cubicBezTo>
                  <a:cubicBezTo>
                    <a:pt x="96" y="12"/>
                    <a:pt x="124" y="9"/>
                    <a:pt x="152" y="9"/>
                  </a:cubicBezTo>
                  <a:cubicBezTo>
                    <a:pt x="282" y="9"/>
                    <a:pt x="412" y="57"/>
                    <a:pt x="523" y="126"/>
                  </a:cubicBezTo>
                  <a:cubicBezTo>
                    <a:pt x="421" y="50"/>
                    <a:pt x="293"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12374787" y="-833382"/>
              <a:ext cx="258634" cy="57341"/>
            </a:xfrm>
            <a:custGeom>
              <a:rect b="b" l="l" r="r" t="t"/>
              <a:pathLst>
                <a:path extrusionOk="0" h="143" w="645">
                  <a:moveTo>
                    <a:pt x="198" y="1"/>
                  </a:moveTo>
                  <a:cubicBezTo>
                    <a:pt x="130" y="1"/>
                    <a:pt x="63" y="7"/>
                    <a:pt x="0" y="19"/>
                  </a:cubicBezTo>
                  <a:lnTo>
                    <a:pt x="84" y="12"/>
                  </a:lnTo>
                  <a:cubicBezTo>
                    <a:pt x="110" y="11"/>
                    <a:pt x="136" y="10"/>
                    <a:pt x="162" y="10"/>
                  </a:cubicBezTo>
                  <a:cubicBezTo>
                    <a:pt x="331" y="10"/>
                    <a:pt x="506" y="41"/>
                    <a:pt x="645" y="143"/>
                  </a:cubicBezTo>
                  <a:cubicBezTo>
                    <a:pt x="523" y="39"/>
                    <a:pt x="359" y="1"/>
                    <a:pt x="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12405261" y="-952474"/>
              <a:ext cx="258233" cy="56940"/>
            </a:xfrm>
            <a:custGeom>
              <a:rect b="b" l="l" r="r" t="t"/>
              <a:pathLst>
                <a:path extrusionOk="0" h="142" w="644">
                  <a:moveTo>
                    <a:pt x="199" y="0"/>
                  </a:moveTo>
                  <a:cubicBezTo>
                    <a:pt x="131" y="0"/>
                    <a:pt x="64" y="7"/>
                    <a:pt x="0" y="19"/>
                  </a:cubicBezTo>
                  <a:lnTo>
                    <a:pt x="84" y="11"/>
                  </a:lnTo>
                  <a:cubicBezTo>
                    <a:pt x="108" y="10"/>
                    <a:pt x="131" y="10"/>
                    <a:pt x="155" y="10"/>
                  </a:cubicBezTo>
                  <a:cubicBezTo>
                    <a:pt x="326" y="10"/>
                    <a:pt x="504" y="39"/>
                    <a:pt x="643" y="142"/>
                  </a:cubicBezTo>
                  <a:cubicBezTo>
                    <a:pt x="523" y="38"/>
                    <a:pt x="360" y="0"/>
                    <a:pt x="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10963328" y="-182584"/>
              <a:ext cx="244198" cy="614309"/>
            </a:xfrm>
            <a:custGeom>
              <a:rect b="b" l="l" r="r" t="t"/>
              <a:pathLst>
                <a:path extrusionOk="0" h="1532" w="609">
                  <a:moveTo>
                    <a:pt x="6" y="0"/>
                  </a:moveTo>
                  <a:cubicBezTo>
                    <a:pt x="4" y="6"/>
                    <a:pt x="2" y="12"/>
                    <a:pt x="1" y="18"/>
                  </a:cubicBezTo>
                  <a:cubicBezTo>
                    <a:pt x="257" y="446"/>
                    <a:pt x="432" y="1038"/>
                    <a:pt x="477" y="1532"/>
                  </a:cubicBezTo>
                  <a:cubicBezTo>
                    <a:pt x="591" y="1266"/>
                    <a:pt x="608" y="959"/>
                    <a:pt x="524" y="681"/>
                  </a:cubicBezTo>
                  <a:cubicBezTo>
                    <a:pt x="439" y="402"/>
                    <a:pt x="251" y="157"/>
                    <a:pt x="6" y="0"/>
                  </a:cubicBezTo>
                  <a:close/>
                </a:path>
              </a:pathLst>
            </a:custGeom>
            <a:solidFill>
              <a:srgbClr val="4973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11150186" y="218000"/>
              <a:ext cx="201293" cy="231769"/>
            </a:xfrm>
            <a:custGeom>
              <a:rect b="b" l="l" r="r" t="t"/>
              <a:pathLst>
                <a:path extrusionOk="0" h="578" w="502">
                  <a:moveTo>
                    <a:pt x="382" y="0"/>
                  </a:moveTo>
                  <a:cubicBezTo>
                    <a:pt x="380" y="0"/>
                    <a:pt x="377" y="0"/>
                    <a:pt x="375" y="0"/>
                  </a:cubicBezTo>
                  <a:cubicBezTo>
                    <a:pt x="320" y="2"/>
                    <a:pt x="272" y="33"/>
                    <a:pt x="230" y="67"/>
                  </a:cubicBezTo>
                  <a:cubicBezTo>
                    <a:pt x="84" y="187"/>
                    <a:pt x="0" y="377"/>
                    <a:pt x="11" y="567"/>
                  </a:cubicBezTo>
                  <a:cubicBezTo>
                    <a:pt x="30" y="571"/>
                    <a:pt x="48" y="574"/>
                    <a:pt x="67" y="577"/>
                  </a:cubicBezTo>
                  <a:cubicBezTo>
                    <a:pt x="138" y="363"/>
                    <a:pt x="299" y="181"/>
                    <a:pt x="501" y="82"/>
                  </a:cubicBezTo>
                  <a:cubicBezTo>
                    <a:pt x="489" y="31"/>
                    <a:pt x="435" y="0"/>
                    <a:pt x="3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a:off x="11435685" y="453378"/>
              <a:ext cx="176031" cy="186458"/>
            </a:xfrm>
            <a:custGeom>
              <a:rect b="b" l="l" r="r" t="t"/>
              <a:pathLst>
                <a:path extrusionOk="0" h="465" w="439">
                  <a:moveTo>
                    <a:pt x="169" y="0"/>
                  </a:moveTo>
                  <a:cubicBezTo>
                    <a:pt x="147" y="0"/>
                    <a:pt x="126" y="5"/>
                    <a:pt x="106" y="15"/>
                  </a:cubicBezTo>
                  <a:cubicBezTo>
                    <a:pt x="20" y="61"/>
                    <a:pt x="1" y="194"/>
                    <a:pt x="64" y="314"/>
                  </a:cubicBezTo>
                  <a:cubicBezTo>
                    <a:pt x="113" y="407"/>
                    <a:pt x="196" y="464"/>
                    <a:pt x="271" y="464"/>
                  </a:cubicBezTo>
                  <a:cubicBezTo>
                    <a:pt x="293" y="464"/>
                    <a:pt x="314" y="459"/>
                    <a:pt x="333" y="449"/>
                  </a:cubicBezTo>
                  <a:cubicBezTo>
                    <a:pt x="420" y="404"/>
                    <a:pt x="439" y="270"/>
                    <a:pt x="376" y="150"/>
                  </a:cubicBezTo>
                  <a:cubicBezTo>
                    <a:pt x="328" y="57"/>
                    <a:pt x="244" y="0"/>
                    <a:pt x="169"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11300955" y="-1209506"/>
              <a:ext cx="129918" cy="132325"/>
            </a:xfrm>
            <a:custGeom>
              <a:rect b="b" l="l" r="r" t="t"/>
              <a:pathLst>
                <a:path extrusionOk="0" h="330" w="324">
                  <a:moveTo>
                    <a:pt x="30" y="0"/>
                  </a:moveTo>
                  <a:cubicBezTo>
                    <a:pt x="17" y="0"/>
                    <a:pt x="5" y="5"/>
                    <a:pt x="1" y="17"/>
                  </a:cubicBezTo>
                  <a:cubicBezTo>
                    <a:pt x="4" y="33"/>
                    <a:pt x="9" y="49"/>
                    <a:pt x="14" y="65"/>
                  </a:cubicBezTo>
                  <a:cubicBezTo>
                    <a:pt x="130" y="110"/>
                    <a:pt x="225" y="209"/>
                    <a:pt x="266" y="329"/>
                  </a:cubicBezTo>
                  <a:cubicBezTo>
                    <a:pt x="277" y="324"/>
                    <a:pt x="291" y="321"/>
                    <a:pt x="304" y="321"/>
                  </a:cubicBezTo>
                  <a:cubicBezTo>
                    <a:pt x="310" y="321"/>
                    <a:pt x="317" y="321"/>
                    <a:pt x="323" y="323"/>
                  </a:cubicBezTo>
                  <a:cubicBezTo>
                    <a:pt x="286" y="188"/>
                    <a:pt x="191" y="72"/>
                    <a:pt x="67" y="10"/>
                  </a:cubicBezTo>
                  <a:cubicBezTo>
                    <a:pt x="57" y="4"/>
                    <a:pt x="43" y="0"/>
                    <a:pt x="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11046331" y="-1261634"/>
              <a:ext cx="634755" cy="230967"/>
            </a:xfrm>
            <a:custGeom>
              <a:rect b="b" l="l" r="r" t="t"/>
              <a:pathLst>
                <a:path extrusionOk="0" h="576" w="1583">
                  <a:moveTo>
                    <a:pt x="197" y="0"/>
                  </a:moveTo>
                  <a:cubicBezTo>
                    <a:pt x="116" y="0"/>
                    <a:pt x="13" y="22"/>
                    <a:pt x="0" y="102"/>
                  </a:cubicBezTo>
                  <a:cubicBezTo>
                    <a:pt x="101" y="82"/>
                    <a:pt x="203" y="74"/>
                    <a:pt x="307" y="71"/>
                  </a:cubicBezTo>
                  <a:cubicBezTo>
                    <a:pt x="313" y="71"/>
                    <a:pt x="318" y="70"/>
                    <a:pt x="324" y="70"/>
                  </a:cubicBezTo>
                  <a:cubicBezTo>
                    <a:pt x="382" y="70"/>
                    <a:pt x="441" y="76"/>
                    <a:pt x="492" y="101"/>
                  </a:cubicBezTo>
                  <a:cubicBezTo>
                    <a:pt x="572" y="140"/>
                    <a:pt x="623" y="223"/>
                    <a:pt x="646" y="311"/>
                  </a:cubicBezTo>
                  <a:cubicBezTo>
                    <a:pt x="669" y="396"/>
                    <a:pt x="665" y="486"/>
                    <a:pt x="662" y="576"/>
                  </a:cubicBezTo>
                  <a:cubicBezTo>
                    <a:pt x="680" y="571"/>
                    <a:pt x="698" y="568"/>
                    <a:pt x="717" y="568"/>
                  </a:cubicBezTo>
                  <a:cubicBezTo>
                    <a:pt x="722" y="568"/>
                    <a:pt x="727" y="568"/>
                    <a:pt x="732" y="569"/>
                  </a:cubicBezTo>
                  <a:cubicBezTo>
                    <a:pt x="758" y="429"/>
                    <a:pt x="733" y="280"/>
                    <a:pt x="663" y="156"/>
                  </a:cubicBezTo>
                  <a:cubicBezTo>
                    <a:pt x="665" y="156"/>
                    <a:pt x="667" y="156"/>
                    <a:pt x="669" y="156"/>
                  </a:cubicBezTo>
                  <a:cubicBezTo>
                    <a:pt x="918" y="156"/>
                    <a:pt x="1168" y="221"/>
                    <a:pt x="1387" y="344"/>
                  </a:cubicBezTo>
                  <a:cubicBezTo>
                    <a:pt x="1431" y="369"/>
                    <a:pt x="1482" y="396"/>
                    <a:pt x="1530" y="396"/>
                  </a:cubicBezTo>
                  <a:cubicBezTo>
                    <a:pt x="1548" y="396"/>
                    <a:pt x="1566" y="392"/>
                    <a:pt x="1582" y="382"/>
                  </a:cubicBezTo>
                  <a:cubicBezTo>
                    <a:pt x="1168" y="134"/>
                    <a:pt x="682"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10860275" y="-1221134"/>
              <a:ext cx="269460" cy="393366"/>
            </a:xfrm>
            <a:custGeom>
              <a:rect b="b" l="l" r="r" t="t"/>
              <a:pathLst>
                <a:path extrusionOk="0" h="981" w="672">
                  <a:moveTo>
                    <a:pt x="504" y="0"/>
                  </a:moveTo>
                  <a:cubicBezTo>
                    <a:pt x="496" y="0"/>
                    <a:pt x="488" y="2"/>
                    <a:pt x="481" y="5"/>
                  </a:cubicBezTo>
                  <a:cubicBezTo>
                    <a:pt x="477" y="249"/>
                    <a:pt x="339" y="469"/>
                    <a:pt x="205" y="673"/>
                  </a:cubicBezTo>
                  <a:cubicBezTo>
                    <a:pt x="145" y="763"/>
                    <a:pt x="84" y="857"/>
                    <a:pt x="1" y="927"/>
                  </a:cubicBezTo>
                  <a:cubicBezTo>
                    <a:pt x="23" y="945"/>
                    <a:pt x="45" y="962"/>
                    <a:pt x="68" y="980"/>
                  </a:cubicBezTo>
                  <a:cubicBezTo>
                    <a:pt x="289" y="726"/>
                    <a:pt x="449" y="418"/>
                    <a:pt x="534" y="92"/>
                  </a:cubicBezTo>
                  <a:cubicBezTo>
                    <a:pt x="595" y="231"/>
                    <a:pt x="612" y="387"/>
                    <a:pt x="585" y="534"/>
                  </a:cubicBezTo>
                  <a:cubicBezTo>
                    <a:pt x="614" y="533"/>
                    <a:pt x="643" y="531"/>
                    <a:pt x="671" y="529"/>
                  </a:cubicBezTo>
                  <a:cubicBezTo>
                    <a:pt x="645" y="392"/>
                    <a:pt x="618" y="254"/>
                    <a:pt x="591" y="117"/>
                  </a:cubicBezTo>
                  <a:cubicBezTo>
                    <a:pt x="586" y="86"/>
                    <a:pt x="580" y="55"/>
                    <a:pt x="561" y="32"/>
                  </a:cubicBezTo>
                  <a:cubicBezTo>
                    <a:pt x="548" y="13"/>
                    <a:pt x="525" y="0"/>
                    <a:pt x="5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11325014" y="-759601"/>
              <a:ext cx="281490" cy="281491"/>
            </a:xfrm>
            <a:custGeom>
              <a:rect b="b" l="l" r="r" t="t"/>
              <a:pathLst>
                <a:path extrusionOk="0" h="702" w="702">
                  <a:moveTo>
                    <a:pt x="360" y="0"/>
                  </a:moveTo>
                  <a:cubicBezTo>
                    <a:pt x="290" y="0"/>
                    <a:pt x="220" y="21"/>
                    <a:pt x="164" y="62"/>
                  </a:cubicBezTo>
                  <a:cubicBezTo>
                    <a:pt x="57" y="139"/>
                    <a:pt x="1" y="276"/>
                    <a:pt x="21" y="404"/>
                  </a:cubicBezTo>
                  <a:cubicBezTo>
                    <a:pt x="37" y="513"/>
                    <a:pt x="104" y="613"/>
                    <a:pt x="197" y="669"/>
                  </a:cubicBezTo>
                  <a:cubicBezTo>
                    <a:pt x="223" y="685"/>
                    <a:pt x="254" y="698"/>
                    <a:pt x="285" y="701"/>
                  </a:cubicBezTo>
                  <a:cubicBezTo>
                    <a:pt x="290" y="701"/>
                    <a:pt x="294" y="702"/>
                    <a:pt x="299" y="702"/>
                  </a:cubicBezTo>
                  <a:cubicBezTo>
                    <a:pt x="331" y="702"/>
                    <a:pt x="362" y="692"/>
                    <a:pt x="392" y="681"/>
                  </a:cubicBezTo>
                  <a:cubicBezTo>
                    <a:pt x="492" y="640"/>
                    <a:pt x="578" y="565"/>
                    <a:pt x="632" y="472"/>
                  </a:cubicBezTo>
                  <a:cubicBezTo>
                    <a:pt x="647" y="444"/>
                    <a:pt x="660" y="414"/>
                    <a:pt x="668" y="382"/>
                  </a:cubicBezTo>
                  <a:cubicBezTo>
                    <a:pt x="701" y="257"/>
                    <a:pt x="641" y="114"/>
                    <a:pt x="531" y="46"/>
                  </a:cubicBezTo>
                  <a:cubicBezTo>
                    <a:pt x="480" y="16"/>
                    <a:pt x="420" y="0"/>
                    <a:pt x="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10966937" y="-832580"/>
              <a:ext cx="280688" cy="281491"/>
            </a:xfrm>
            <a:custGeom>
              <a:rect b="b" l="l" r="r" t="t"/>
              <a:pathLst>
                <a:path extrusionOk="0" h="702" w="700">
                  <a:moveTo>
                    <a:pt x="359" y="0"/>
                  </a:moveTo>
                  <a:cubicBezTo>
                    <a:pt x="289" y="0"/>
                    <a:pt x="218" y="21"/>
                    <a:pt x="162" y="63"/>
                  </a:cubicBezTo>
                  <a:cubicBezTo>
                    <a:pt x="56" y="139"/>
                    <a:pt x="0" y="278"/>
                    <a:pt x="19" y="405"/>
                  </a:cubicBezTo>
                  <a:cubicBezTo>
                    <a:pt x="35" y="512"/>
                    <a:pt x="102" y="612"/>
                    <a:pt x="195" y="669"/>
                  </a:cubicBezTo>
                  <a:cubicBezTo>
                    <a:pt x="221" y="685"/>
                    <a:pt x="252" y="698"/>
                    <a:pt x="283" y="701"/>
                  </a:cubicBezTo>
                  <a:cubicBezTo>
                    <a:pt x="289" y="702"/>
                    <a:pt x="294" y="702"/>
                    <a:pt x="300" y="702"/>
                  </a:cubicBezTo>
                  <a:cubicBezTo>
                    <a:pt x="331" y="702"/>
                    <a:pt x="361" y="693"/>
                    <a:pt x="390" y="681"/>
                  </a:cubicBezTo>
                  <a:cubicBezTo>
                    <a:pt x="490" y="641"/>
                    <a:pt x="576" y="565"/>
                    <a:pt x="630" y="472"/>
                  </a:cubicBezTo>
                  <a:cubicBezTo>
                    <a:pt x="645" y="444"/>
                    <a:pt x="658" y="414"/>
                    <a:pt x="667" y="382"/>
                  </a:cubicBezTo>
                  <a:cubicBezTo>
                    <a:pt x="699" y="258"/>
                    <a:pt x="639" y="113"/>
                    <a:pt x="529" y="47"/>
                  </a:cubicBezTo>
                  <a:cubicBezTo>
                    <a:pt x="478" y="16"/>
                    <a:pt x="418" y="0"/>
                    <a:pt x="3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11118508" y="-608831"/>
              <a:ext cx="280688" cy="281491"/>
            </a:xfrm>
            <a:custGeom>
              <a:rect b="b" l="l" r="r" t="t"/>
              <a:pathLst>
                <a:path extrusionOk="0" h="702" w="700">
                  <a:moveTo>
                    <a:pt x="358" y="0"/>
                  </a:moveTo>
                  <a:cubicBezTo>
                    <a:pt x="288" y="0"/>
                    <a:pt x="218" y="21"/>
                    <a:pt x="162" y="63"/>
                  </a:cubicBezTo>
                  <a:cubicBezTo>
                    <a:pt x="56" y="139"/>
                    <a:pt x="0" y="276"/>
                    <a:pt x="19" y="405"/>
                  </a:cubicBezTo>
                  <a:cubicBezTo>
                    <a:pt x="35" y="512"/>
                    <a:pt x="101" y="612"/>
                    <a:pt x="195" y="669"/>
                  </a:cubicBezTo>
                  <a:cubicBezTo>
                    <a:pt x="221" y="685"/>
                    <a:pt x="252" y="698"/>
                    <a:pt x="283" y="701"/>
                  </a:cubicBezTo>
                  <a:cubicBezTo>
                    <a:pt x="289" y="702"/>
                    <a:pt x="294" y="702"/>
                    <a:pt x="300" y="702"/>
                  </a:cubicBezTo>
                  <a:cubicBezTo>
                    <a:pt x="331" y="702"/>
                    <a:pt x="361" y="693"/>
                    <a:pt x="390" y="681"/>
                  </a:cubicBezTo>
                  <a:cubicBezTo>
                    <a:pt x="490" y="641"/>
                    <a:pt x="575" y="565"/>
                    <a:pt x="630" y="472"/>
                  </a:cubicBezTo>
                  <a:cubicBezTo>
                    <a:pt x="645" y="444"/>
                    <a:pt x="658" y="415"/>
                    <a:pt x="666" y="382"/>
                  </a:cubicBezTo>
                  <a:cubicBezTo>
                    <a:pt x="699" y="258"/>
                    <a:pt x="638" y="113"/>
                    <a:pt x="528" y="47"/>
                  </a:cubicBezTo>
                  <a:cubicBezTo>
                    <a:pt x="477" y="16"/>
                    <a:pt x="417"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11380751" y="-501367"/>
              <a:ext cx="280688" cy="281892"/>
            </a:xfrm>
            <a:custGeom>
              <a:rect b="b" l="l" r="r" t="t"/>
              <a:pathLst>
                <a:path extrusionOk="0" h="703" w="700">
                  <a:moveTo>
                    <a:pt x="359" y="1"/>
                  </a:moveTo>
                  <a:cubicBezTo>
                    <a:pt x="289" y="1"/>
                    <a:pt x="219" y="22"/>
                    <a:pt x="163" y="63"/>
                  </a:cubicBezTo>
                  <a:cubicBezTo>
                    <a:pt x="57" y="139"/>
                    <a:pt x="1" y="278"/>
                    <a:pt x="20" y="406"/>
                  </a:cubicBezTo>
                  <a:cubicBezTo>
                    <a:pt x="36" y="513"/>
                    <a:pt x="103" y="613"/>
                    <a:pt x="197" y="670"/>
                  </a:cubicBezTo>
                  <a:cubicBezTo>
                    <a:pt x="223" y="686"/>
                    <a:pt x="253" y="699"/>
                    <a:pt x="284" y="701"/>
                  </a:cubicBezTo>
                  <a:cubicBezTo>
                    <a:pt x="290" y="702"/>
                    <a:pt x="295" y="702"/>
                    <a:pt x="301" y="702"/>
                  </a:cubicBezTo>
                  <a:cubicBezTo>
                    <a:pt x="332" y="702"/>
                    <a:pt x="362" y="693"/>
                    <a:pt x="392" y="681"/>
                  </a:cubicBezTo>
                  <a:cubicBezTo>
                    <a:pt x="492" y="641"/>
                    <a:pt x="577" y="566"/>
                    <a:pt x="630" y="473"/>
                  </a:cubicBezTo>
                  <a:cubicBezTo>
                    <a:pt x="646" y="445"/>
                    <a:pt x="660" y="415"/>
                    <a:pt x="667" y="383"/>
                  </a:cubicBezTo>
                  <a:cubicBezTo>
                    <a:pt x="700" y="258"/>
                    <a:pt x="640" y="114"/>
                    <a:pt x="529" y="48"/>
                  </a:cubicBezTo>
                  <a:cubicBezTo>
                    <a:pt x="479" y="16"/>
                    <a:pt x="419" y="1"/>
                    <a:pt x="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11663043" y="-556302"/>
              <a:ext cx="267856" cy="285902"/>
            </a:xfrm>
            <a:custGeom>
              <a:rect b="b" l="l" r="r" t="t"/>
              <a:pathLst>
                <a:path extrusionOk="0" h="713" w="668">
                  <a:moveTo>
                    <a:pt x="360" y="1"/>
                  </a:moveTo>
                  <a:cubicBezTo>
                    <a:pt x="255" y="1"/>
                    <a:pt x="149" y="52"/>
                    <a:pt x="88" y="138"/>
                  </a:cubicBezTo>
                  <a:cubicBezTo>
                    <a:pt x="10" y="247"/>
                    <a:pt x="0" y="394"/>
                    <a:pt x="58" y="510"/>
                  </a:cubicBezTo>
                  <a:cubicBezTo>
                    <a:pt x="107" y="607"/>
                    <a:pt x="201" y="682"/>
                    <a:pt x="309" y="706"/>
                  </a:cubicBezTo>
                  <a:cubicBezTo>
                    <a:pt x="326" y="710"/>
                    <a:pt x="346" y="713"/>
                    <a:pt x="364" y="713"/>
                  </a:cubicBezTo>
                  <a:cubicBezTo>
                    <a:pt x="377" y="713"/>
                    <a:pt x="390" y="711"/>
                    <a:pt x="401" y="708"/>
                  </a:cubicBezTo>
                  <a:cubicBezTo>
                    <a:pt x="437" y="700"/>
                    <a:pt x="469" y="679"/>
                    <a:pt x="496" y="655"/>
                  </a:cubicBezTo>
                  <a:cubicBezTo>
                    <a:pt x="579" y="586"/>
                    <a:pt x="637" y="489"/>
                    <a:pt x="658" y="381"/>
                  </a:cubicBezTo>
                  <a:cubicBezTo>
                    <a:pt x="665" y="350"/>
                    <a:pt x="668" y="317"/>
                    <a:pt x="667" y="286"/>
                  </a:cubicBezTo>
                  <a:cubicBezTo>
                    <a:pt x="658" y="156"/>
                    <a:pt x="556" y="39"/>
                    <a:pt x="431" y="9"/>
                  </a:cubicBezTo>
                  <a:cubicBezTo>
                    <a:pt x="408" y="3"/>
                    <a:pt x="384" y="1"/>
                    <a:pt x="3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11616930" y="-261578"/>
              <a:ext cx="267455" cy="285501"/>
            </a:xfrm>
            <a:custGeom>
              <a:rect b="b" l="l" r="r" t="t"/>
              <a:pathLst>
                <a:path extrusionOk="0" h="712" w="667">
                  <a:moveTo>
                    <a:pt x="358" y="0"/>
                  </a:moveTo>
                  <a:cubicBezTo>
                    <a:pt x="253" y="0"/>
                    <a:pt x="148" y="52"/>
                    <a:pt x="87" y="138"/>
                  </a:cubicBezTo>
                  <a:cubicBezTo>
                    <a:pt x="10" y="244"/>
                    <a:pt x="0" y="393"/>
                    <a:pt x="57" y="509"/>
                  </a:cubicBezTo>
                  <a:cubicBezTo>
                    <a:pt x="106" y="607"/>
                    <a:pt x="200" y="681"/>
                    <a:pt x="307" y="705"/>
                  </a:cubicBezTo>
                  <a:cubicBezTo>
                    <a:pt x="325" y="709"/>
                    <a:pt x="344" y="712"/>
                    <a:pt x="363" y="712"/>
                  </a:cubicBezTo>
                  <a:cubicBezTo>
                    <a:pt x="376" y="712"/>
                    <a:pt x="388" y="711"/>
                    <a:pt x="401" y="708"/>
                  </a:cubicBezTo>
                  <a:cubicBezTo>
                    <a:pt x="436" y="699"/>
                    <a:pt x="468" y="678"/>
                    <a:pt x="495" y="655"/>
                  </a:cubicBezTo>
                  <a:cubicBezTo>
                    <a:pt x="578" y="586"/>
                    <a:pt x="636" y="488"/>
                    <a:pt x="657" y="381"/>
                  </a:cubicBezTo>
                  <a:cubicBezTo>
                    <a:pt x="664" y="350"/>
                    <a:pt x="667" y="317"/>
                    <a:pt x="666" y="286"/>
                  </a:cubicBezTo>
                  <a:cubicBezTo>
                    <a:pt x="657" y="156"/>
                    <a:pt x="555" y="39"/>
                    <a:pt x="430" y="9"/>
                  </a:cubicBezTo>
                  <a:cubicBezTo>
                    <a:pt x="406" y="3"/>
                    <a:pt x="382" y="0"/>
                    <a:pt x="358" y="0"/>
                  </a:cubicBezTo>
                  <a:close/>
                </a:path>
              </a:pathLst>
            </a:custGeom>
            <a:solidFill>
              <a:srgbClr val="4426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11269278" y="-278018"/>
              <a:ext cx="267856" cy="285902"/>
            </a:xfrm>
            <a:custGeom>
              <a:rect b="b" l="l" r="r" t="t"/>
              <a:pathLst>
                <a:path extrusionOk="0" h="713" w="668">
                  <a:moveTo>
                    <a:pt x="359" y="0"/>
                  </a:moveTo>
                  <a:cubicBezTo>
                    <a:pt x="254" y="0"/>
                    <a:pt x="150" y="52"/>
                    <a:pt x="87" y="138"/>
                  </a:cubicBezTo>
                  <a:cubicBezTo>
                    <a:pt x="11" y="244"/>
                    <a:pt x="1" y="393"/>
                    <a:pt x="59" y="509"/>
                  </a:cubicBezTo>
                  <a:cubicBezTo>
                    <a:pt x="107" y="607"/>
                    <a:pt x="202" y="681"/>
                    <a:pt x="308" y="706"/>
                  </a:cubicBezTo>
                  <a:cubicBezTo>
                    <a:pt x="327" y="709"/>
                    <a:pt x="346" y="712"/>
                    <a:pt x="365" y="712"/>
                  </a:cubicBezTo>
                  <a:cubicBezTo>
                    <a:pt x="377" y="712"/>
                    <a:pt x="390" y="711"/>
                    <a:pt x="402" y="708"/>
                  </a:cubicBezTo>
                  <a:cubicBezTo>
                    <a:pt x="438" y="700"/>
                    <a:pt x="469" y="679"/>
                    <a:pt x="497" y="655"/>
                  </a:cubicBezTo>
                  <a:cubicBezTo>
                    <a:pt x="580" y="586"/>
                    <a:pt x="638" y="488"/>
                    <a:pt x="659" y="381"/>
                  </a:cubicBezTo>
                  <a:cubicBezTo>
                    <a:pt x="665" y="350"/>
                    <a:pt x="667" y="317"/>
                    <a:pt x="666" y="285"/>
                  </a:cubicBezTo>
                  <a:cubicBezTo>
                    <a:pt x="659" y="156"/>
                    <a:pt x="556" y="39"/>
                    <a:pt x="431" y="9"/>
                  </a:cubicBezTo>
                  <a:cubicBezTo>
                    <a:pt x="407" y="3"/>
                    <a:pt x="383" y="0"/>
                    <a:pt x="3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11692314" y="-91159"/>
              <a:ext cx="268257" cy="285501"/>
            </a:xfrm>
            <a:custGeom>
              <a:rect b="b" l="l" r="r" t="t"/>
              <a:pathLst>
                <a:path extrusionOk="0" h="712" w="669">
                  <a:moveTo>
                    <a:pt x="359" y="0"/>
                  </a:moveTo>
                  <a:cubicBezTo>
                    <a:pt x="254" y="0"/>
                    <a:pt x="150" y="52"/>
                    <a:pt x="88" y="137"/>
                  </a:cubicBezTo>
                  <a:cubicBezTo>
                    <a:pt x="10" y="246"/>
                    <a:pt x="1" y="393"/>
                    <a:pt x="59" y="509"/>
                  </a:cubicBezTo>
                  <a:cubicBezTo>
                    <a:pt x="107" y="606"/>
                    <a:pt x="202" y="682"/>
                    <a:pt x="309" y="705"/>
                  </a:cubicBezTo>
                  <a:cubicBezTo>
                    <a:pt x="328" y="709"/>
                    <a:pt x="348" y="712"/>
                    <a:pt x="367" y="712"/>
                  </a:cubicBezTo>
                  <a:cubicBezTo>
                    <a:pt x="379" y="712"/>
                    <a:pt x="391" y="711"/>
                    <a:pt x="402" y="708"/>
                  </a:cubicBezTo>
                  <a:cubicBezTo>
                    <a:pt x="438" y="700"/>
                    <a:pt x="469" y="679"/>
                    <a:pt x="497" y="655"/>
                  </a:cubicBezTo>
                  <a:cubicBezTo>
                    <a:pt x="580" y="585"/>
                    <a:pt x="638" y="488"/>
                    <a:pt x="659" y="381"/>
                  </a:cubicBezTo>
                  <a:cubicBezTo>
                    <a:pt x="665" y="349"/>
                    <a:pt x="668" y="316"/>
                    <a:pt x="667" y="285"/>
                  </a:cubicBezTo>
                  <a:cubicBezTo>
                    <a:pt x="659" y="156"/>
                    <a:pt x="557" y="38"/>
                    <a:pt x="431" y="9"/>
                  </a:cubicBezTo>
                  <a:cubicBezTo>
                    <a:pt x="408" y="3"/>
                    <a:pt x="383" y="0"/>
                    <a:pt x="359" y="0"/>
                  </a:cubicBezTo>
                  <a:close/>
                </a:path>
              </a:pathLst>
            </a:custGeom>
            <a:solidFill>
              <a:srgbClr val="4426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11609712" y="-907163"/>
              <a:ext cx="268257" cy="285902"/>
            </a:xfrm>
            <a:custGeom>
              <a:rect b="b" l="l" r="r" t="t"/>
              <a:pathLst>
                <a:path extrusionOk="0" h="713" w="669">
                  <a:moveTo>
                    <a:pt x="360" y="0"/>
                  </a:moveTo>
                  <a:cubicBezTo>
                    <a:pt x="255" y="0"/>
                    <a:pt x="149" y="53"/>
                    <a:pt x="87" y="138"/>
                  </a:cubicBezTo>
                  <a:cubicBezTo>
                    <a:pt x="11" y="245"/>
                    <a:pt x="1" y="393"/>
                    <a:pt x="58" y="509"/>
                  </a:cubicBezTo>
                  <a:cubicBezTo>
                    <a:pt x="107" y="607"/>
                    <a:pt x="202" y="682"/>
                    <a:pt x="308" y="706"/>
                  </a:cubicBezTo>
                  <a:cubicBezTo>
                    <a:pt x="326" y="710"/>
                    <a:pt x="345" y="713"/>
                    <a:pt x="364" y="713"/>
                  </a:cubicBezTo>
                  <a:cubicBezTo>
                    <a:pt x="377" y="713"/>
                    <a:pt x="389" y="711"/>
                    <a:pt x="402" y="708"/>
                  </a:cubicBezTo>
                  <a:cubicBezTo>
                    <a:pt x="437" y="701"/>
                    <a:pt x="469" y="680"/>
                    <a:pt x="496" y="655"/>
                  </a:cubicBezTo>
                  <a:cubicBezTo>
                    <a:pt x="580" y="586"/>
                    <a:pt x="637" y="488"/>
                    <a:pt x="659" y="382"/>
                  </a:cubicBezTo>
                  <a:cubicBezTo>
                    <a:pt x="665" y="350"/>
                    <a:pt x="668" y="317"/>
                    <a:pt x="666" y="286"/>
                  </a:cubicBezTo>
                  <a:cubicBezTo>
                    <a:pt x="659" y="156"/>
                    <a:pt x="555" y="39"/>
                    <a:pt x="431" y="9"/>
                  </a:cubicBezTo>
                  <a:cubicBezTo>
                    <a:pt x="408" y="3"/>
                    <a:pt x="384" y="0"/>
                    <a:pt x="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11426864" y="-1075577"/>
              <a:ext cx="234174" cy="249413"/>
            </a:xfrm>
            <a:custGeom>
              <a:rect b="b" l="l" r="r" t="t"/>
              <a:pathLst>
                <a:path extrusionOk="0" h="622" w="584">
                  <a:moveTo>
                    <a:pt x="315" y="1"/>
                  </a:moveTo>
                  <a:cubicBezTo>
                    <a:pt x="224" y="1"/>
                    <a:pt x="132" y="46"/>
                    <a:pt x="78" y="121"/>
                  </a:cubicBezTo>
                  <a:cubicBezTo>
                    <a:pt x="9" y="212"/>
                    <a:pt x="1" y="343"/>
                    <a:pt x="52" y="444"/>
                  </a:cubicBezTo>
                  <a:cubicBezTo>
                    <a:pt x="94" y="529"/>
                    <a:pt x="178" y="594"/>
                    <a:pt x="271" y="615"/>
                  </a:cubicBezTo>
                  <a:cubicBezTo>
                    <a:pt x="287" y="619"/>
                    <a:pt x="303" y="621"/>
                    <a:pt x="318" y="621"/>
                  </a:cubicBezTo>
                  <a:cubicBezTo>
                    <a:pt x="330" y="621"/>
                    <a:pt x="341" y="620"/>
                    <a:pt x="352" y="617"/>
                  </a:cubicBezTo>
                  <a:cubicBezTo>
                    <a:pt x="384" y="611"/>
                    <a:pt x="410" y="592"/>
                    <a:pt x="435" y="571"/>
                  </a:cubicBezTo>
                  <a:cubicBezTo>
                    <a:pt x="508" y="511"/>
                    <a:pt x="558" y="426"/>
                    <a:pt x="577" y="333"/>
                  </a:cubicBezTo>
                  <a:cubicBezTo>
                    <a:pt x="582" y="306"/>
                    <a:pt x="584" y="278"/>
                    <a:pt x="583" y="249"/>
                  </a:cubicBezTo>
                  <a:cubicBezTo>
                    <a:pt x="574" y="136"/>
                    <a:pt x="487" y="34"/>
                    <a:pt x="378" y="8"/>
                  </a:cubicBezTo>
                  <a:cubicBezTo>
                    <a:pt x="357" y="3"/>
                    <a:pt x="336"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a:off x="11454532" y="-124441"/>
              <a:ext cx="234174" cy="249012"/>
            </a:xfrm>
            <a:custGeom>
              <a:rect b="b" l="l" r="r" t="t"/>
              <a:pathLst>
                <a:path extrusionOk="0" h="621" w="584">
                  <a:moveTo>
                    <a:pt x="315" y="1"/>
                  </a:moveTo>
                  <a:cubicBezTo>
                    <a:pt x="223" y="1"/>
                    <a:pt x="132" y="46"/>
                    <a:pt x="77" y="120"/>
                  </a:cubicBezTo>
                  <a:cubicBezTo>
                    <a:pt x="10" y="213"/>
                    <a:pt x="0" y="341"/>
                    <a:pt x="52" y="444"/>
                  </a:cubicBezTo>
                  <a:cubicBezTo>
                    <a:pt x="94" y="529"/>
                    <a:pt x="177" y="593"/>
                    <a:pt x="271" y="614"/>
                  </a:cubicBezTo>
                  <a:cubicBezTo>
                    <a:pt x="287" y="618"/>
                    <a:pt x="304" y="621"/>
                    <a:pt x="321" y="621"/>
                  </a:cubicBezTo>
                  <a:cubicBezTo>
                    <a:pt x="331" y="621"/>
                    <a:pt x="342" y="620"/>
                    <a:pt x="352" y="617"/>
                  </a:cubicBezTo>
                  <a:cubicBezTo>
                    <a:pt x="383" y="610"/>
                    <a:pt x="410" y="592"/>
                    <a:pt x="435" y="571"/>
                  </a:cubicBezTo>
                  <a:cubicBezTo>
                    <a:pt x="508" y="510"/>
                    <a:pt x="557" y="425"/>
                    <a:pt x="576" y="333"/>
                  </a:cubicBezTo>
                  <a:cubicBezTo>
                    <a:pt x="581" y="305"/>
                    <a:pt x="583" y="277"/>
                    <a:pt x="582" y="249"/>
                  </a:cubicBezTo>
                  <a:cubicBezTo>
                    <a:pt x="574" y="135"/>
                    <a:pt x="487" y="34"/>
                    <a:pt x="377" y="8"/>
                  </a:cubicBezTo>
                  <a:cubicBezTo>
                    <a:pt x="357" y="3"/>
                    <a:pt x="336"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a:off x="11491422" y="157050"/>
              <a:ext cx="260238" cy="246606"/>
            </a:xfrm>
            <a:custGeom>
              <a:rect b="b" l="l" r="r" t="t"/>
              <a:pathLst>
                <a:path extrusionOk="0" h="615" w="649">
                  <a:moveTo>
                    <a:pt x="300" y="0"/>
                  </a:moveTo>
                  <a:cubicBezTo>
                    <a:pt x="214" y="0"/>
                    <a:pt x="127" y="33"/>
                    <a:pt x="64" y="92"/>
                  </a:cubicBezTo>
                  <a:cubicBezTo>
                    <a:pt x="43" y="112"/>
                    <a:pt x="24" y="134"/>
                    <a:pt x="13" y="163"/>
                  </a:cubicBezTo>
                  <a:cubicBezTo>
                    <a:pt x="2" y="194"/>
                    <a:pt x="1" y="228"/>
                    <a:pt x="5" y="261"/>
                  </a:cubicBezTo>
                  <a:cubicBezTo>
                    <a:pt x="14" y="360"/>
                    <a:pt x="60" y="453"/>
                    <a:pt x="129" y="524"/>
                  </a:cubicBezTo>
                  <a:cubicBezTo>
                    <a:pt x="150" y="545"/>
                    <a:pt x="172" y="564"/>
                    <a:pt x="199" y="580"/>
                  </a:cubicBezTo>
                  <a:cubicBezTo>
                    <a:pt x="240" y="603"/>
                    <a:pt x="288" y="615"/>
                    <a:pt x="336" y="615"/>
                  </a:cubicBezTo>
                  <a:cubicBezTo>
                    <a:pt x="407" y="615"/>
                    <a:pt x="478" y="590"/>
                    <a:pt x="529" y="542"/>
                  </a:cubicBezTo>
                  <a:cubicBezTo>
                    <a:pt x="618" y="461"/>
                    <a:pt x="648" y="326"/>
                    <a:pt x="607" y="213"/>
                  </a:cubicBezTo>
                  <a:cubicBezTo>
                    <a:pt x="566" y="102"/>
                    <a:pt x="459" y="19"/>
                    <a:pt x="342" y="3"/>
                  </a:cubicBezTo>
                  <a:cubicBezTo>
                    <a:pt x="328" y="1"/>
                    <a:pt x="314" y="0"/>
                    <a:pt x="300"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11773714" y="-239123"/>
              <a:ext cx="286302" cy="259437"/>
            </a:xfrm>
            <a:custGeom>
              <a:rect b="b" l="l" r="r" t="t"/>
              <a:pathLst>
                <a:path extrusionOk="0" h="647" w="714">
                  <a:moveTo>
                    <a:pt x="352" y="1"/>
                  </a:moveTo>
                  <a:cubicBezTo>
                    <a:pt x="348" y="1"/>
                    <a:pt x="345" y="1"/>
                    <a:pt x="341" y="1"/>
                  </a:cubicBezTo>
                  <a:cubicBezTo>
                    <a:pt x="161" y="8"/>
                    <a:pt x="91" y="20"/>
                    <a:pt x="41" y="194"/>
                  </a:cubicBezTo>
                  <a:cubicBezTo>
                    <a:pt x="0" y="340"/>
                    <a:pt x="65" y="510"/>
                    <a:pt x="193" y="591"/>
                  </a:cubicBezTo>
                  <a:cubicBezTo>
                    <a:pt x="250" y="628"/>
                    <a:pt x="317" y="646"/>
                    <a:pt x="385" y="646"/>
                  </a:cubicBezTo>
                  <a:cubicBezTo>
                    <a:pt x="469" y="646"/>
                    <a:pt x="553" y="618"/>
                    <a:pt x="618" y="564"/>
                  </a:cubicBezTo>
                  <a:cubicBezTo>
                    <a:pt x="652" y="536"/>
                    <a:pt x="681" y="500"/>
                    <a:pt x="697" y="459"/>
                  </a:cubicBezTo>
                  <a:cubicBezTo>
                    <a:pt x="713" y="417"/>
                    <a:pt x="714" y="372"/>
                    <a:pt x="709" y="327"/>
                  </a:cubicBezTo>
                  <a:cubicBezTo>
                    <a:pt x="685" y="154"/>
                    <a:pt x="527" y="1"/>
                    <a:pt x="352"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11738026" y="-471694"/>
              <a:ext cx="265851" cy="235378"/>
            </a:xfrm>
            <a:custGeom>
              <a:rect b="b" l="l" r="r" t="t"/>
              <a:pathLst>
                <a:path extrusionOk="0" h="587" w="663">
                  <a:moveTo>
                    <a:pt x="345" y="1"/>
                  </a:moveTo>
                  <a:cubicBezTo>
                    <a:pt x="253" y="1"/>
                    <a:pt x="163" y="41"/>
                    <a:pt x="101" y="109"/>
                  </a:cubicBezTo>
                  <a:cubicBezTo>
                    <a:pt x="33" y="183"/>
                    <a:pt x="1" y="288"/>
                    <a:pt x="14" y="388"/>
                  </a:cubicBezTo>
                  <a:cubicBezTo>
                    <a:pt x="18" y="417"/>
                    <a:pt x="27" y="444"/>
                    <a:pt x="43" y="468"/>
                  </a:cubicBezTo>
                  <a:cubicBezTo>
                    <a:pt x="61" y="496"/>
                    <a:pt x="88" y="516"/>
                    <a:pt x="119" y="533"/>
                  </a:cubicBezTo>
                  <a:cubicBezTo>
                    <a:pt x="185" y="568"/>
                    <a:pt x="259" y="587"/>
                    <a:pt x="333" y="587"/>
                  </a:cubicBezTo>
                  <a:cubicBezTo>
                    <a:pt x="357" y="587"/>
                    <a:pt x="381" y="585"/>
                    <a:pt x="405" y="581"/>
                  </a:cubicBezTo>
                  <a:cubicBezTo>
                    <a:pt x="434" y="576"/>
                    <a:pt x="463" y="568"/>
                    <a:pt x="489" y="556"/>
                  </a:cubicBezTo>
                  <a:cubicBezTo>
                    <a:pt x="598" y="506"/>
                    <a:pt x="663" y="381"/>
                    <a:pt x="647" y="263"/>
                  </a:cubicBezTo>
                  <a:cubicBezTo>
                    <a:pt x="631" y="144"/>
                    <a:pt x="539" y="43"/>
                    <a:pt x="424" y="11"/>
                  </a:cubicBezTo>
                  <a:cubicBezTo>
                    <a:pt x="398" y="4"/>
                    <a:pt x="371" y="1"/>
                    <a:pt x="345"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a:off x="11728403" y="-782457"/>
              <a:ext cx="277881" cy="275076"/>
            </a:xfrm>
            <a:custGeom>
              <a:rect b="b" l="l" r="r" t="t"/>
              <a:pathLst>
                <a:path extrusionOk="0" h="686" w="693">
                  <a:moveTo>
                    <a:pt x="334" y="0"/>
                  </a:moveTo>
                  <a:cubicBezTo>
                    <a:pt x="272" y="0"/>
                    <a:pt x="210" y="18"/>
                    <a:pt x="158" y="54"/>
                  </a:cubicBezTo>
                  <a:cubicBezTo>
                    <a:pt x="103" y="91"/>
                    <a:pt x="62" y="147"/>
                    <a:pt x="38" y="207"/>
                  </a:cubicBezTo>
                  <a:cubicBezTo>
                    <a:pt x="0" y="303"/>
                    <a:pt x="5" y="416"/>
                    <a:pt x="53" y="506"/>
                  </a:cubicBezTo>
                  <a:cubicBezTo>
                    <a:pt x="101" y="597"/>
                    <a:pt x="192" y="665"/>
                    <a:pt x="294" y="681"/>
                  </a:cubicBezTo>
                  <a:cubicBezTo>
                    <a:pt x="310" y="684"/>
                    <a:pt x="326" y="685"/>
                    <a:pt x="343" y="685"/>
                  </a:cubicBezTo>
                  <a:cubicBezTo>
                    <a:pt x="386" y="685"/>
                    <a:pt x="430" y="676"/>
                    <a:pt x="470" y="659"/>
                  </a:cubicBezTo>
                  <a:cubicBezTo>
                    <a:pt x="612" y="597"/>
                    <a:pt x="692" y="426"/>
                    <a:pt x="660" y="275"/>
                  </a:cubicBezTo>
                  <a:cubicBezTo>
                    <a:pt x="638" y="170"/>
                    <a:pt x="566" y="74"/>
                    <a:pt x="468" y="28"/>
                  </a:cubicBezTo>
                  <a:cubicBezTo>
                    <a:pt x="426" y="10"/>
                    <a:pt x="380" y="0"/>
                    <a:pt x="334"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a:off x="10714719" y="-869471"/>
              <a:ext cx="302341" cy="273472"/>
            </a:xfrm>
            <a:custGeom>
              <a:rect b="b" l="l" r="r" t="t"/>
              <a:pathLst>
                <a:path extrusionOk="0" h="682" w="754">
                  <a:moveTo>
                    <a:pt x="371" y="0"/>
                  </a:moveTo>
                  <a:cubicBezTo>
                    <a:pt x="340" y="0"/>
                    <a:pt x="304" y="7"/>
                    <a:pt x="253" y="22"/>
                  </a:cubicBezTo>
                  <a:cubicBezTo>
                    <a:pt x="84" y="71"/>
                    <a:pt x="1" y="293"/>
                    <a:pt x="74" y="455"/>
                  </a:cubicBezTo>
                  <a:cubicBezTo>
                    <a:pt x="139" y="598"/>
                    <a:pt x="298" y="682"/>
                    <a:pt x="455" y="682"/>
                  </a:cubicBezTo>
                  <a:cubicBezTo>
                    <a:pt x="476" y="682"/>
                    <a:pt x="496" y="680"/>
                    <a:pt x="516" y="677"/>
                  </a:cubicBezTo>
                  <a:cubicBezTo>
                    <a:pt x="559" y="672"/>
                    <a:pt x="601" y="660"/>
                    <a:pt x="634" y="635"/>
                  </a:cubicBezTo>
                  <a:cubicBezTo>
                    <a:pt x="685" y="599"/>
                    <a:pt x="713" y="539"/>
                    <a:pt x="726" y="478"/>
                  </a:cubicBezTo>
                  <a:cubicBezTo>
                    <a:pt x="753" y="330"/>
                    <a:pt x="689" y="146"/>
                    <a:pt x="555" y="73"/>
                  </a:cubicBezTo>
                  <a:cubicBezTo>
                    <a:pt x="469" y="25"/>
                    <a:pt x="428" y="0"/>
                    <a:pt x="371"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10955308" y="-1014226"/>
              <a:ext cx="332414" cy="309961"/>
            </a:xfrm>
            <a:custGeom>
              <a:rect b="b" l="l" r="r" t="t"/>
              <a:pathLst>
                <a:path extrusionOk="0" h="773" w="829">
                  <a:moveTo>
                    <a:pt x="432" y="0"/>
                  </a:moveTo>
                  <a:cubicBezTo>
                    <a:pt x="385" y="0"/>
                    <a:pt x="337" y="9"/>
                    <a:pt x="292" y="27"/>
                  </a:cubicBezTo>
                  <a:cubicBezTo>
                    <a:pt x="103" y="102"/>
                    <a:pt x="1" y="343"/>
                    <a:pt x="76" y="533"/>
                  </a:cubicBezTo>
                  <a:cubicBezTo>
                    <a:pt x="135" y="677"/>
                    <a:pt x="288" y="773"/>
                    <a:pt x="443" y="773"/>
                  </a:cubicBezTo>
                  <a:cubicBezTo>
                    <a:pt x="468" y="773"/>
                    <a:pt x="492" y="771"/>
                    <a:pt x="517" y="765"/>
                  </a:cubicBezTo>
                  <a:cubicBezTo>
                    <a:pt x="692" y="728"/>
                    <a:pt x="828" y="553"/>
                    <a:pt x="822" y="374"/>
                  </a:cubicBezTo>
                  <a:cubicBezTo>
                    <a:pt x="816" y="195"/>
                    <a:pt x="666" y="28"/>
                    <a:pt x="487" y="4"/>
                  </a:cubicBezTo>
                  <a:cubicBezTo>
                    <a:pt x="469" y="2"/>
                    <a:pt x="451" y="0"/>
                    <a:pt x="432"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11276896" y="-1089210"/>
              <a:ext cx="308757" cy="299937"/>
            </a:xfrm>
            <a:custGeom>
              <a:rect b="b" l="l" r="r" t="t"/>
              <a:pathLst>
                <a:path extrusionOk="0" h="748" w="770">
                  <a:moveTo>
                    <a:pt x="367" y="1"/>
                  </a:moveTo>
                  <a:cubicBezTo>
                    <a:pt x="276" y="1"/>
                    <a:pt x="184" y="37"/>
                    <a:pt x="120" y="102"/>
                  </a:cubicBezTo>
                  <a:cubicBezTo>
                    <a:pt x="68" y="152"/>
                    <a:pt x="36" y="221"/>
                    <a:pt x="22" y="292"/>
                  </a:cubicBezTo>
                  <a:cubicBezTo>
                    <a:pt x="1" y="403"/>
                    <a:pt x="29" y="523"/>
                    <a:pt x="100" y="609"/>
                  </a:cubicBezTo>
                  <a:cubicBezTo>
                    <a:pt x="169" y="693"/>
                    <a:pt x="275" y="747"/>
                    <a:pt x="383" y="747"/>
                  </a:cubicBezTo>
                  <a:cubicBezTo>
                    <a:pt x="387" y="747"/>
                    <a:pt x="391" y="747"/>
                    <a:pt x="395" y="747"/>
                  </a:cubicBezTo>
                  <a:cubicBezTo>
                    <a:pt x="461" y="745"/>
                    <a:pt x="525" y="723"/>
                    <a:pt x="579" y="686"/>
                  </a:cubicBezTo>
                  <a:cubicBezTo>
                    <a:pt x="719" y="589"/>
                    <a:pt x="769" y="389"/>
                    <a:pt x="704" y="234"/>
                  </a:cubicBezTo>
                  <a:cubicBezTo>
                    <a:pt x="658" y="125"/>
                    <a:pt x="561" y="39"/>
                    <a:pt x="446" y="10"/>
                  </a:cubicBezTo>
                  <a:cubicBezTo>
                    <a:pt x="420" y="4"/>
                    <a:pt x="394" y="1"/>
                    <a:pt x="367"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11544352" y="-118827"/>
              <a:ext cx="308356" cy="299536"/>
            </a:xfrm>
            <a:custGeom>
              <a:rect b="b" l="l" r="r" t="t"/>
              <a:pathLst>
                <a:path extrusionOk="0" h="747" w="769">
                  <a:moveTo>
                    <a:pt x="364" y="0"/>
                  </a:moveTo>
                  <a:cubicBezTo>
                    <a:pt x="274" y="0"/>
                    <a:pt x="182" y="35"/>
                    <a:pt x="118" y="100"/>
                  </a:cubicBezTo>
                  <a:cubicBezTo>
                    <a:pt x="68" y="152"/>
                    <a:pt x="34" y="220"/>
                    <a:pt x="21" y="291"/>
                  </a:cubicBezTo>
                  <a:cubicBezTo>
                    <a:pt x="0" y="401"/>
                    <a:pt x="28" y="521"/>
                    <a:pt x="99" y="608"/>
                  </a:cubicBezTo>
                  <a:cubicBezTo>
                    <a:pt x="166" y="693"/>
                    <a:pt x="273" y="747"/>
                    <a:pt x="382" y="747"/>
                  </a:cubicBezTo>
                  <a:cubicBezTo>
                    <a:pt x="386" y="747"/>
                    <a:pt x="390" y="747"/>
                    <a:pt x="394" y="747"/>
                  </a:cubicBezTo>
                  <a:cubicBezTo>
                    <a:pt x="458" y="743"/>
                    <a:pt x="524" y="721"/>
                    <a:pt x="578" y="684"/>
                  </a:cubicBezTo>
                  <a:cubicBezTo>
                    <a:pt x="717" y="589"/>
                    <a:pt x="769" y="389"/>
                    <a:pt x="703" y="233"/>
                  </a:cubicBezTo>
                  <a:cubicBezTo>
                    <a:pt x="657" y="123"/>
                    <a:pt x="559" y="37"/>
                    <a:pt x="445" y="10"/>
                  </a:cubicBezTo>
                  <a:cubicBezTo>
                    <a:pt x="418" y="3"/>
                    <a:pt x="391" y="0"/>
                    <a:pt x="364"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a:off x="11580841" y="-1166199"/>
              <a:ext cx="335622" cy="315174"/>
            </a:xfrm>
            <a:custGeom>
              <a:rect b="b" l="l" r="r" t="t"/>
              <a:pathLst>
                <a:path extrusionOk="0" h="786" w="837">
                  <a:moveTo>
                    <a:pt x="376" y="0"/>
                  </a:moveTo>
                  <a:cubicBezTo>
                    <a:pt x="295" y="0"/>
                    <a:pt x="214" y="18"/>
                    <a:pt x="149" y="65"/>
                  </a:cubicBezTo>
                  <a:cubicBezTo>
                    <a:pt x="7" y="173"/>
                    <a:pt x="1" y="392"/>
                    <a:pt x="76" y="553"/>
                  </a:cubicBezTo>
                  <a:cubicBezTo>
                    <a:pt x="101" y="606"/>
                    <a:pt x="136" y="658"/>
                    <a:pt x="180" y="699"/>
                  </a:cubicBezTo>
                  <a:cubicBezTo>
                    <a:pt x="245" y="757"/>
                    <a:pt x="330" y="786"/>
                    <a:pt x="417" y="786"/>
                  </a:cubicBezTo>
                  <a:cubicBezTo>
                    <a:pt x="497" y="786"/>
                    <a:pt x="577" y="761"/>
                    <a:pt x="642" y="714"/>
                  </a:cubicBezTo>
                  <a:cubicBezTo>
                    <a:pt x="778" y="616"/>
                    <a:pt x="837" y="431"/>
                    <a:pt x="795" y="268"/>
                  </a:cubicBezTo>
                  <a:cubicBezTo>
                    <a:pt x="782" y="218"/>
                    <a:pt x="761" y="171"/>
                    <a:pt x="727" y="132"/>
                  </a:cubicBezTo>
                  <a:cubicBezTo>
                    <a:pt x="663" y="55"/>
                    <a:pt x="560" y="20"/>
                    <a:pt x="462" y="6"/>
                  </a:cubicBezTo>
                  <a:cubicBezTo>
                    <a:pt x="434" y="2"/>
                    <a:pt x="405" y="0"/>
                    <a:pt x="376"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0"/>
            <p:cNvSpPr/>
            <p:nvPr/>
          </p:nvSpPr>
          <p:spPr>
            <a:xfrm>
              <a:off x="11207526" y="-828570"/>
              <a:ext cx="258233" cy="274675"/>
            </a:xfrm>
            <a:custGeom>
              <a:rect b="b" l="l" r="r" t="t"/>
              <a:pathLst>
                <a:path extrusionOk="0" h="685" w="644">
                  <a:moveTo>
                    <a:pt x="360" y="1"/>
                  </a:moveTo>
                  <a:cubicBezTo>
                    <a:pt x="306" y="1"/>
                    <a:pt x="251" y="14"/>
                    <a:pt x="203" y="39"/>
                  </a:cubicBezTo>
                  <a:cubicBezTo>
                    <a:pt x="91" y="99"/>
                    <a:pt x="11" y="218"/>
                    <a:pt x="5" y="345"/>
                  </a:cubicBezTo>
                  <a:cubicBezTo>
                    <a:pt x="0" y="471"/>
                    <a:pt x="73" y="600"/>
                    <a:pt x="188" y="655"/>
                  </a:cubicBezTo>
                  <a:cubicBezTo>
                    <a:pt x="227" y="675"/>
                    <a:pt x="271" y="684"/>
                    <a:pt x="315" y="684"/>
                  </a:cubicBezTo>
                  <a:cubicBezTo>
                    <a:pt x="397" y="684"/>
                    <a:pt x="480" y="651"/>
                    <a:pt x="535" y="590"/>
                  </a:cubicBezTo>
                  <a:cubicBezTo>
                    <a:pt x="585" y="534"/>
                    <a:pt x="610" y="462"/>
                    <a:pt x="625" y="390"/>
                  </a:cubicBezTo>
                  <a:cubicBezTo>
                    <a:pt x="643" y="283"/>
                    <a:pt x="634" y="163"/>
                    <a:pt x="561" y="83"/>
                  </a:cubicBezTo>
                  <a:cubicBezTo>
                    <a:pt x="510" y="27"/>
                    <a:pt x="436" y="1"/>
                    <a:pt x="360"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10949694" y="-656147"/>
              <a:ext cx="286302" cy="274274"/>
            </a:xfrm>
            <a:custGeom>
              <a:rect b="b" l="l" r="r" t="t"/>
              <a:pathLst>
                <a:path extrusionOk="0" h="684" w="714">
                  <a:moveTo>
                    <a:pt x="324" y="1"/>
                  </a:moveTo>
                  <a:cubicBezTo>
                    <a:pt x="261" y="1"/>
                    <a:pt x="199" y="18"/>
                    <a:pt x="146" y="55"/>
                  </a:cubicBezTo>
                  <a:cubicBezTo>
                    <a:pt x="61" y="115"/>
                    <a:pt x="9" y="218"/>
                    <a:pt x="4" y="323"/>
                  </a:cubicBezTo>
                  <a:cubicBezTo>
                    <a:pt x="1" y="378"/>
                    <a:pt x="12" y="436"/>
                    <a:pt x="36" y="487"/>
                  </a:cubicBezTo>
                  <a:cubicBezTo>
                    <a:pt x="90" y="607"/>
                    <a:pt x="222" y="683"/>
                    <a:pt x="352" y="683"/>
                  </a:cubicBezTo>
                  <a:cubicBezTo>
                    <a:pt x="388" y="683"/>
                    <a:pt x="424" y="677"/>
                    <a:pt x="458" y="665"/>
                  </a:cubicBezTo>
                  <a:cubicBezTo>
                    <a:pt x="616" y="607"/>
                    <a:pt x="714" y="419"/>
                    <a:pt x="668" y="257"/>
                  </a:cubicBezTo>
                  <a:cubicBezTo>
                    <a:pt x="658" y="220"/>
                    <a:pt x="642" y="185"/>
                    <a:pt x="620" y="154"/>
                  </a:cubicBezTo>
                  <a:cubicBezTo>
                    <a:pt x="555" y="57"/>
                    <a:pt x="438" y="1"/>
                    <a:pt x="324"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11483402" y="-907163"/>
              <a:ext cx="293920" cy="258234"/>
            </a:xfrm>
            <a:custGeom>
              <a:rect b="b" l="l" r="r" t="t"/>
              <a:pathLst>
                <a:path extrusionOk="0" h="644" w="733">
                  <a:moveTo>
                    <a:pt x="376" y="0"/>
                  </a:moveTo>
                  <a:cubicBezTo>
                    <a:pt x="261" y="0"/>
                    <a:pt x="146" y="63"/>
                    <a:pt x="80" y="160"/>
                  </a:cubicBezTo>
                  <a:cubicBezTo>
                    <a:pt x="20" y="251"/>
                    <a:pt x="1" y="370"/>
                    <a:pt x="33" y="475"/>
                  </a:cubicBezTo>
                  <a:cubicBezTo>
                    <a:pt x="43" y="506"/>
                    <a:pt x="57" y="534"/>
                    <a:pt x="78" y="558"/>
                  </a:cubicBezTo>
                  <a:cubicBezTo>
                    <a:pt x="102" y="585"/>
                    <a:pt x="136" y="602"/>
                    <a:pt x="169" y="614"/>
                  </a:cubicBezTo>
                  <a:cubicBezTo>
                    <a:pt x="223" y="634"/>
                    <a:pt x="280" y="644"/>
                    <a:pt x="337" y="644"/>
                  </a:cubicBezTo>
                  <a:cubicBezTo>
                    <a:pt x="387" y="644"/>
                    <a:pt x="438" y="636"/>
                    <a:pt x="486" y="620"/>
                  </a:cubicBezTo>
                  <a:cubicBezTo>
                    <a:pt x="517" y="609"/>
                    <a:pt x="547" y="596"/>
                    <a:pt x="573" y="580"/>
                  </a:cubicBezTo>
                  <a:cubicBezTo>
                    <a:pt x="681" y="508"/>
                    <a:pt x="732" y="362"/>
                    <a:pt x="696" y="237"/>
                  </a:cubicBezTo>
                  <a:cubicBezTo>
                    <a:pt x="659" y="112"/>
                    <a:pt x="542" y="17"/>
                    <a:pt x="412" y="3"/>
                  </a:cubicBezTo>
                  <a:cubicBezTo>
                    <a:pt x="400" y="1"/>
                    <a:pt x="388" y="0"/>
                    <a:pt x="376"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0"/>
            <p:cNvSpPr/>
            <p:nvPr/>
          </p:nvSpPr>
          <p:spPr>
            <a:xfrm>
              <a:off x="11507862" y="-376661"/>
              <a:ext cx="260238" cy="257432"/>
            </a:xfrm>
            <a:custGeom>
              <a:rect b="b" l="l" r="r" t="t"/>
              <a:pathLst>
                <a:path extrusionOk="0" h="642" w="649">
                  <a:moveTo>
                    <a:pt x="337" y="1"/>
                  </a:moveTo>
                  <a:cubicBezTo>
                    <a:pt x="316" y="1"/>
                    <a:pt x="294" y="4"/>
                    <a:pt x="271" y="9"/>
                  </a:cubicBezTo>
                  <a:cubicBezTo>
                    <a:pt x="169" y="36"/>
                    <a:pt x="129" y="47"/>
                    <a:pt x="78" y="132"/>
                  </a:cubicBezTo>
                  <a:cubicBezTo>
                    <a:pt x="11" y="199"/>
                    <a:pt x="1" y="337"/>
                    <a:pt x="23" y="428"/>
                  </a:cubicBezTo>
                  <a:cubicBezTo>
                    <a:pt x="45" y="521"/>
                    <a:pt x="118" y="599"/>
                    <a:pt x="207" y="626"/>
                  </a:cubicBezTo>
                  <a:cubicBezTo>
                    <a:pt x="242" y="638"/>
                    <a:pt x="281" y="642"/>
                    <a:pt x="319" y="642"/>
                  </a:cubicBezTo>
                  <a:cubicBezTo>
                    <a:pt x="329" y="642"/>
                    <a:pt x="338" y="641"/>
                    <a:pt x="348" y="641"/>
                  </a:cubicBezTo>
                  <a:cubicBezTo>
                    <a:pt x="406" y="639"/>
                    <a:pt x="466" y="630"/>
                    <a:pt x="517" y="601"/>
                  </a:cubicBezTo>
                  <a:cubicBezTo>
                    <a:pt x="611" y="544"/>
                    <a:pt x="648" y="422"/>
                    <a:pt x="638" y="312"/>
                  </a:cubicBezTo>
                  <a:cubicBezTo>
                    <a:pt x="628" y="221"/>
                    <a:pt x="588" y="130"/>
                    <a:pt x="519" y="70"/>
                  </a:cubicBezTo>
                  <a:cubicBezTo>
                    <a:pt x="466" y="26"/>
                    <a:pt x="403" y="1"/>
                    <a:pt x="337"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p:nvPr/>
          </p:nvSpPr>
          <p:spPr>
            <a:xfrm>
              <a:off x="11504253" y="-662162"/>
              <a:ext cx="286302" cy="279086"/>
            </a:xfrm>
            <a:custGeom>
              <a:rect b="b" l="l" r="r" t="t"/>
              <a:pathLst>
                <a:path extrusionOk="0" h="696" w="714">
                  <a:moveTo>
                    <a:pt x="286" y="1"/>
                  </a:moveTo>
                  <a:cubicBezTo>
                    <a:pt x="230" y="1"/>
                    <a:pt x="181" y="28"/>
                    <a:pt x="118" y="98"/>
                  </a:cubicBezTo>
                  <a:cubicBezTo>
                    <a:pt x="17" y="212"/>
                    <a:pt x="0" y="392"/>
                    <a:pt x="78" y="522"/>
                  </a:cubicBezTo>
                  <a:cubicBezTo>
                    <a:pt x="142" y="630"/>
                    <a:pt x="266" y="696"/>
                    <a:pt x="391" y="696"/>
                  </a:cubicBezTo>
                  <a:cubicBezTo>
                    <a:pt x="417" y="696"/>
                    <a:pt x="444" y="693"/>
                    <a:pt x="470" y="687"/>
                  </a:cubicBezTo>
                  <a:cubicBezTo>
                    <a:pt x="513" y="676"/>
                    <a:pt x="555" y="658"/>
                    <a:pt x="587" y="628"/>
                  </a:cubicBezTo>
                  <a:cubicBezTo>
                    <a:pt x="619" y="597"/>
                    <a:pt x="640" y="556"/>
                    <a:pt x="655" y="514"/>
                  </a:cubicBezTo>
                  <a:cubicBezTo>
                    <a:pt x="713" y="344"/>
                    <a:pt x="634" y="133"/>
                    <a:pt x="470" y="59"/>
                  </a:cubicBezTo>
                  <a:cubicBezTo>
                    <a:pt x="392" y="24"/>
                    <a:pt x="336" y="1"/>
                    <a:pt x="286"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0"/>
            <p:cNvSpPr/>
            <p:nvPr/>
          </p:nvSpPr>
          <p:spPr>
            <a:xfrm>
              <a:off x="11284916" y="-193411"/>
              <a:ext cx="293920" cy="258635"/>
            </a:xfrm>
            <a:custGeom>
              <a:rect b="b" l="l" r="r" t="t"/>
              <a:pathLst>
                <a:path extrusionOk="0" h="645" w="733">
                  <a:moveTo>
                    <a:pt x="375" y="1"/>
                  </a:moveTo>
                  <a:cubicBezTo>
                    <a:pt x="260" y="1"/>
                    <a:pt x="145" y="64"/>
                    <a:pt x="80" y="161"/>
                  </a:cubicBezTo>
                  <a:cubicBezTo>
                    <a:pt x="20" y="252"/>
                    <a:pt x="1" y="370"/>
                    <a:pt x="34" y="476"/>
                  </a:cubicBezTo>
                  <a:cubicBezTo>
                    <a:pt x="43" y="506"/>
                    <a:pt x="57" y="535"/>
                    <a:pt x="78" y="559"/>
                  </a:cubicBezTo>
                  <a:cubicBezTo>
                    <a:pt x="102" y="585"/>
                    <a:pt x="135" y="602"/>
                    <a:pt x="169" y="616"/>
                  </a:cubicBezTo>
                  <a:cubicBezTo>
                    <a:pt x="223" y="635"/>
                    <a:pt x="279" y="645"/>
                    <a:pt x="336" y="645"/>
                  </a:cubicBezTo>
                  <a:cubicBezTo>
                    <a:pt x="387" y="645"/>
                    <a:pt x="438" y="637"/>
                    <a:pt x="486" y="621"/>
                  </a:cubicBezTo>
                  <a:cubicBezTo>
                    <a:pt x="517" y="610"/>
                    <a:pt x="547" y="597"/>
                    <a:pt x="574" y="580"/>
                  </a:cubicBezTo>
                  <a:cubicBezTo>
                    <a:pt x="681" y="508"/>
                    <a:pt x="733" y="363"/>
                    <a:pt x="696" y="238"/>
                  </a:cubicBezTo>
                  <a:cubicBezTo>
                    <a:pt x="659" y="112"/>
                    <a:pt x="542" y="18"/>
                    <a:pt x="413" y="3"/>
                  </a:cubicBezTo>
                  <a:cubicBezTo>
                    <a:pt x="400" y="1"/>
                    <a:pt x="387" y="1"/>
                    <a:pt x="375"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0"/>
            <p:cNvSpPr/>
            <p:nvPr/>
          </p:nvSpPr>
          <p:spPr>
            <a:xfrm>
              <a:off x="11127330" y="-986959"/>
              <a:ext cx="76187" cy="51326"/>
            </a:xfrm>
            <a:custGeom>
              <a:rect b="b" l="l" r="r" t="t"/>
              <a:pathLst>
                <a:path extrusionOk="0" h="128" w="190">
                  <a:moveTo>
                    <a:pt x="81" y="1"/>
                  </a:moveTo>
                  <a:cubicBezTo>
                    <a:pt x="45" y="1"/>
                    <a:pt x="14" y="17"/>
                    <a:pt x="8" y="44"/>
                  </a:cubicBezTo>
                  <a:cubicBezTo>
                    <a:pt x="0" y="77"/>
                    <a:pt x="33" y="113"/>
                    <a:pt x="81" y="125"/>
                  </a:cubicBezTo>
                  <a:cubicBezTo>
                    <a:pt x="91" y="127"/>
                    <a:pt x="100" y="128"/>
                    <a:pt x="109" y="128"/>
                  </a:cubicBezTo>
                  <a:cubicBezTo>
                    <a:pt x="146" y="128"/>
                    <a:pt x="176" y="111"/>
                    <a:pt x="182" y="85"/>
                  </a:cubicBezTo>
                  <a:cubicBezTo>
                    <a:pt x="190" y="51"/>
                    <a:pt x="157" y="15"/>
                    <a:pt x="109" y="4"/>
                  </a:cubicBezTo>
                  <a:cubicBezTo>
                    <a:pt x="99" y="2"/>
                    <a:pt x="90" y="1"/>
                    <a:pt x="81"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p:nvPr/>
          </p:nvSpPr>
          <p:spPr>
            <a:xfrm>
              <a:off x="11681488" y="-89155"/>
              <a:ext cx="76588" cy="51727"/>
            </a:xfrm>
            <a:custGeom>
              <a:rect b="b" l="l" r="r" t="t"/>
              <a:pathLst>
                <a:path extrusionOk="0" h="129" w="191">
                  <a:moveTo>
                    <a:pt x="82" y="1"/>
                  </a:moveTo>
                  <a:cubicBezTo>
                    <a:pt x="45" y="1"/>
                    <a:pt x="15" y="18"/>
                    <a:pt x="8" y="45"/>
                  </a:cubicBezTo>
                  <a:cubicBezTo>
                    <a:pt x="1" y="78"/>
                    <a:pt x="33" y="113"/>
                    <a:pt x="82" y="125"/>
                  </a:cubicBezTo>
                  <a:cubicBezTo>
                    <a:pt x="91" y="127"/>
                    <a:pt x="100" y="128"/>
                    <a:pt x="109" y="128"/>
                  </a:cubicBezTo>
                  <a:cubicBezTo>
                    <a:pt x="146" y="128"/>
                    <a:pt x="177" y="111"/>
                    <a:pt x="183" y="85"/>
                  </a:cubicBezTo>
                  <a:cubicBezTo>
                    <a:pt x="190" y="51"/>
                    <a:pt x="157" y="16"/>
                    <a:pt x="109" y="4"/>
                  </a:cubicBezTo>
                  <a:cubicBezTo>
                    <a:pt x="100" y="2"/>
                    <a:pt x="91" y="1"/>
                    <a:pt x="82"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0"/>
            <p:cNvSpPr/>
            <p:nvPr/>
          </p:nvSpPr>
          <p:spPr>
            <a:xfrm>
              <a:off x="11615727" y="-354606"/>
              <a:ext cx="76588" cy="51326"/>
            </a:xfrm>
            <a:custGeom>
              <a:rect b="b" l="l" r="r" t="t"/>
              <a:pathLst>
                <a:path extrusionOk="0" h="128" w="191">
                  <a:moveTo>
                    <a:pt x="81" y="0"/>
                  </a:moveTo>
                  <a:cubicBezTo>
                    <a:pt x="44" y="0"/>
                    <a:pt x="15" y="17"/>
                    <a:pt x="9" y="44"/>
                  </a:cubicBezTo>
                  <a:cubicBezTo>
                    <a:pt x="0" y="76"/>
                    <a:pt x="34" y="113"/>
                    <a:pt x="81" y="124"/>
                  </a:cubicBezTo>
                  <a:cubicBezTo>
                    <a:pt x="91" y="126"/>
                    <a:pt x="101" y="127"/>
                    <a:pt x="111" y="127"/>
                  </a:cubicBezTo>
                  <a:cubicBezTo>
                    <a:pt x="147" y="127"/>
                    <a:pt x="177" y="111"/>
                    <a:pt x="182" y="84"/>
                  </a:cubicBezTo>
                  <a:cubicBezTo>
                    <a:pt x="191" y="50"/>
                    <a:pt x="157" y="14"/>
                    <a:pt x="110" y="4"/>
                  </a:cubicBezTo>
                  <a:cubicBezTo>
                    <a:pt x="100" y="1"/>
                    <a:pt x="90" y="0"/>
                    <a:pt x="81"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0"/>
            <p:cNvSpPr/>
            <p:nvPr/>
          </p:nvSpPr>
          <p:spPr>
            <a:xfrm>
              <a:off x="11436888" y="-1061542"/>
              <a:ext cx="67365" cy="46113"/>
            </a:xfrm>
            <a:custGeom>
              <a:rect b="b" l="l" r="r" t="t"/>
              <a:pathLst>
                <a:path extrusionOk="0" h="115" w="168">
                  <a:moveTo>
                    <a:pt x="68" y="1"/>
                  </a:moveTo>
                  <a:cubicBezTo>
                    <a:pt x="41" y="1"/>
                    <a:pt x="18" y="12"/>
                    <a:pt x="11" y="32"/>
                  </a:cubicBezTo>
                  <a:cubicBezTo>
                    <a:pt x="1" y="60"/>
                    <a:pt x="26" y="95"/>
                    <a:pt x="66" y="109"/>
                  </a:cubicBezTo>
                  <a:cubicBezTo>
                    <a:pt x="78" y="113"/>
                    <a:pt x="90" y="115"/>
                    <a:pt x="102" y="115"/>
                  </a:cubicBezTo>
                  <a:cubicBezTo>
                    <a:pt x="129" y="115"/>
                    <a:pt x="151" y="103"/>
                    <a:pt x="158" y="83"/>
                  </a:cubicBezTo>
                  <a:cubicBezTo>
                    <a:pt x="167" y="55"/>
                    <a:pt x="143" y="21"/>
                    <a:pt x="102" y="6"/>
                  </a:cubicBezTo>
                  <a:cubicBezTo>
                    <a:pt x="91" y="3"/>
                    <a:pt x="79" y="1"/>
                    <a:pt x="68"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a:off x="11680285" y="-854634"/>
              <a:ext cx="61751" cy="54133"/>
            </a:xfrm>
            <a:custGeom>
              <a:rect b="b" l="l" r="r" t="t"/>
              <a:pathLst>
                <a:path extrusionOk="0" h="135" w="154">
                  <a:moveTo>
                    <a:pt x="53" y="1"/>
                  </a:moveTo>
                  <a:cubicBezTo>
                    <a:pt x="41" y="1"/>
                    <a:pt x="29" y="5"/>
                    <a:pt x="21" y="14"/>
                  </a:cubicBezTo>
                  <a:cubicBezTo>
                    <a:pt x="0" y="35"/>
                    <a:pt x="9" y="77"/>
                    <a:pt x="39" y="106"/>
                  </a:cubicBezTo>
                  <a:cubicBezTo>
                    <a:pt x="58" y="124"/>
                    <a:pt x="81" y="134"/>
                    <a:pt x="101" y="134"/>
                  </a:cubicBezTo>
                  <a:cubicBezTo>
                    <a:pt x="113" y="134"/>
                    <a:pt x="124" y="130"/>
                    <a:pt x="132" y="122"/>
                  </a:cubicBezTo>
                  <a:cubicBezTo>
                    <a:pt x="153" y="100"/>
                    <a:pt x="145" y="59"/>
                    <a:pt x="114" y="28"/>
                  </a:cubicBezTo>
                  <a:cubicBezTo>
                    <a:pt x="96" y="11"/>
                    <a:pt x="73" y="1"/>
                    <a:pt x="53"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a:off x="11914058" y="-214262"/>
              <a:ext cx="66162" cy="49321"/>
            </a:xfrm>
            <a:custGeom>
              <a:rect b="b" l="l" r="r" t="t"/>
              <a:pathLst>
                <a:path extrusionOk="0" h="123" w="165">
                  <a:moveTo>
                    <a:pt x="59" y="1"/>
                  </a:moveTo>
                  <a:cubicBezTo>
                    <a:pt x="41" y="1"/>
                    <a:pt x="24" y="8"/>
                    <a:pt x="16" y="21"/>
                  </a:cubicBezTo>
                  <a:cubicBezTo>
                    <a:pt x="1" y="48"/>
                    <a:pt x="19" y="85"/>
                    <a:pt x="54" y="108"/>
                  </a:cubicBezTo>
                  <a:cubicBezTo>
                    <a:pt x="71" y="118"/>
                    <a:pt x="89" y="123"/>
                    <a:pt x="106" y="123"/>
                  </a:cubicBezTo>
                  <a:cubicBezTo>
                    <a:pt x="124" y="123"/>
                    <a:pt x="141" y="116"/>
                    <a:pt x="149" y="102"/>
                  </a:cubicBezTo>
                  <a:cubicBezTo>
                    <a:pt x="165" y="76"/>
                    <a:pt x="147" y="38"/>
                    <a:pt x="110" y="16"/>
                  </a:cubicBezTo>
                  <a:cubicBezTo>
                    <a:pt x="94" y="6"/>
                    <a:pt x="76" y="1"/>
                    <a:pt x="59"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p:nvPr/>
          </p:nvSpPr>
          <p:spPr>
            <a:xfrm>
              <a:off x="11088434" y="-623667"/>
              <a:ext cx="76588" cy="52128"/>
            </a:xfrm>
            <a:custGeom>
              <a:rect b="b" l="l" r="r" t="t"/>
              <a:pathLst>
                <a:path extrusionOk="0" h="130" w="191">
                  <a:moveTo>
                    <a:pt x="78" y="0"/>
                  </a:moveTo>
                  <a:cubicBezTo>
                    <a:pt x="45" y="0"/>
                    <a:pt x="17" y="14"/>
                    <a:pt x="10" y="39"/>
                  </a:cubicBezTo>
                  <a:cubicBezTo>
                    <a:pt x="0" y="73"/>
                    <a:pt x="31" y="109"/>
                    <a:pt x="78" y="124"/>
                  </a:cubicBezTo>
                  <a:cubicBezTo>
                    <a:pt x="90" y="127"/>
                    <a:pt x="101" y="129"/>
                    <a:pt x="112" y="129"/>
                  </a:cubicBezTo>
                  <a:cubicBezTo>
                    <a:pt x="146" y="129"/>
                    <a:pt x="174" y="114"/>
                    <a:pt x="181" y="89"/>
                  </a:cubicBezTo>
                  <a:cubicBezTo>
                    <a:pt x="191" y="57"/>
                    <a:pt x="160" y="19"/>
                    <a:pt x="113" y="5"/>
                  </a:cubicBezTo>
                  <a:cubicBezTo>
                    <a:pt x="101" y="2"/>
                    <a:pt x="89" y="0"/>
                    <a:pt x="78"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a:off x="11065578" y="-640508"/>
              <a:ext cx="27267" cy="19648"/>
            </a:xfrm>
            <a:custGeom>
              <a:rect b="b" l="l" r="r" t="t"/>
              <a:pathLst>
                <a:path extrusionOk="0" h="49" w="68">
                  <a:moveTo>
                    <a:pt x="29" y="1"/>
                  </a:moveTo>
                  <a:cubicBezTo>
                    <a:pt x="17" y="1"/>
                    <a:pt x="8" y="6"/>
                    <a:pt x="5" y="15"/>
                  </a:cubicBezTo>
                  <a:cubicBezTo>
                    <a:pt x="0" y="26"/>
                    <a:pt x="10" y="40"/>
                    <a:pt x="27" y="46"/>
                  </a:cubicBezTo>
                  <a:cubicBezTo>
                    <a:pt x="31" y="47"/>
                    <a:pt x="36" y="48"/>
                    <a:pt x="40" y="48"/>
                  </a:cubicBezTo>
                  <a:cubicBezTo>
                    <a:pt x="52" y="48"/>
                    <a:pt x="61" y="43"/>
                    <a:pt x="64" y="35"/>
                  </a:cubicBezTo>
                  <a:cubicBezTo>
                    <a:pt x="68" y="23"/>
                    <a:pt x="58" y="9"/>
                    <a:pt x="42" y="3"/>
                  </a:cubicBezTo>
                  <a:cubicBezTo>
                    <a:pt x="37" y="2"/>
                    <a:pt x="33" y="1"/>
                    <a:pt x="29"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a:off x="11785743" y="-1139734"/>
              <a:ext cx="27267" cy="19247"/>
            </a:xfrm>
            <a:custGeom>
              <a:rect b="b" l="l" r="r" t="t"/>
              <a:pathLst>
                <a:path extrusionOk="0" h="48" w="68">
                  <a:moveTo>
                    <a:pt x="27" y="1"/>
                  </a:moveTo>
                  <a:cubicBezTo>
                    <a:pt x="16" y="1"/>
                    <a:pt x="7" y="6"/>
                    <a:pt x="5" y="14"/>
                  </a:cubicBezTo>
                  <a:cubicBezTo>
                    <a:pt x="1" y="26"/>
                    <a:pt x="10" y="39"/>
                    <a:pt x="27" y="46"/>
                  </a:cubicBezTo>
                  <a:cubicBezTo>
                    <a:pt x="32" y="47"/>
                    <a:pt x="36" y="48"/>
                    <a:pt x="41" y="48"/>
                  </a:cubicBezTo>
                  <a:cubicBezTo>
                    <a:pt x="52" y="48"/>
                    <a:pt x="61" y="43"/>
                    <a:pt x="64" y="34"/>
                  </a:cubicBezTo>
                  <a:cubicBezTo>
                    <a:pt x="68" y="22"/>
                    <a:pt x="58" y="9"/>
                    <a:pt x="42" y="4"/>
                  </a:cubicBezTo>
                  <a:cubicBezTo>
                    <a:pt x="37" y="2"/>
                    <a:pt x="32" y="1"/>
                    <a:pt x="27"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a:off x="11798976" y="-1108056"/>
              <a:ext cx="76588" cy="54935"/>
            </a:xfrm>
            <a:custGeom>
              <a:rect b="b" l="l" r="r" t="t"/>
              <a:pathLst>
                <a:path extrusionOk="0" h="137" w="191">
                  <a:moveTo>
                    <a:pt x="71" y="0"/>
                  </a:moveTo>
                  <a:cubicBezTo>
                    <a:pt x="46" y="0"/>
                    <a:pt x="25" y="10"/>
                    <a:pt x="15" y="29"/>
                  </a:cubicBezTo>
                  <a:cubicBezTo>
                    <a:pt x="0" y="59"/>
                    <a:pt x="23" y="101"/>
                    <a:pt x="68" y="123"/>
                  </a:cubicBezTo>
                  <a:cubicBezTo>
                    <a:pt x="85" y="132"/>
                    <a:pt x="103" y="136"/>
                    <a:pt x="119" y="136"/>
                  </a:cubicBezTo>
                  <a:cubicBezTo>
                    <a:pt x="145" y="136"/>
                    <a:pt x="166" y="126"/>
                    <a:pt x="175" y="108"/>
                  </a:cubicBezTo>
                  <a:cubicBezTo>
                    <a:pt x="191" y="77"/>
                    <a:pt x="167" y="35"/>
                    <a:pt x="122" y="13"/>
                  </a:cubicBezTo>
                  <a:cubicBezTo>
                    <a:pt x="105" y="4"/>
                    <a:pt x="87" y="0"/>
                    <a:pt x="71"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a:off x="11414032" y="-170554"/>
              <a:ext cx="23257" cy="16039"/>
            </a:xfrm>
            <a:custGeom>
              <a:rect b="b" l="l" r="r" t="t"/>
              <a:pathLst>
                <a:path extrusionOk="0" h="40" w="58">
                  <a:moveTo>
                    <a:pt x="28" y="1"/>
                  </a:moveTo>
                  <a:cubicBezTo>
                    <a:pt x="13" y="1"/>
                    <a:pt x="0" y="9"/>
                    <a:pt x="0" y="21"/>
                  </a:cubicBezTo>
                  <a:cubicBezTo>
                    <a:pt x="0" y="31"/>
                    <a:pt x="13" y="40"/>
                    <a:pt x="28" y="40"/>
                  </a:cubicBezTo>
                  <a:cubicBezTo>
                    <a:pt x="44" y="40"/>
                    <a:pt x="58" y="31"/>
                    <a:pt x="58" y="20"/>
                  </a:cubicBezTo>
                  <a:cubicBezTo>
                    <a:pt x="58" y="9"/>
                    <a:pt x="44" y="1"/>
                    <a:pt x="28"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11439695" y="-154515"/>
              <a:ext cx="67365" cy="45311"/>
            </a:xfrm>
            <a:custGeom>
              <a:rect b="b" l="l" r="r" t="t"/>
              <a:pathLst>
                <a:path extrusionOk="0" h="113" w="168">
                  <a:moveTo>
                    <a:pt x="77" y="1"/>
                  </a:moveTo>
                  <a:cubicBezTo>
                    <a:pt x="39" y="1"/>
                    <a:pt x="7" y="20"/>
                    <a:pt x="4" y="47"/>
                  </a:cubicBezTo>
                  <a:cubicBezTo>
                    <a:pt x="0" y="77"/>
                    <a:pt x="33" y="106"/>
                    <a:pt x="77" y="111"/>
                  </a:cubicBezTo>
                  <a:cubicBezTo>
                    <a:pt x="82" y="112"/>
                    <a:pt x="88" y="112"/>
                    <a:pt x="93" y="112"/>
                  </a:cubicBezTo>
                  <a:cubicBezTo>
                    <a:pt x="130" y="112"/>
                    <a:pt x="161" y="93"/>
                    <a:pt x="163" y="67"/>
                  </a:cubicBezTo>
                  <a:cubicBezTo>
                    <a:pt x="168" y="36"/>
                    <a:pt x="135" y="7"/>
                    <a:pt x="91" y="2"/>
                  </a:cubicBezTo>
                  <a:cubicBezTo>
                    <a:pt x="86" y="1"/>
                    <a:pt x="81" y="1"/>
                    <a:pt x="77"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11852306" y="-765215"/>
              <a:ext cx="32881" cy="21653"/>
            </a:xfrm>
            <a:custGeom>
              <a:rect b="b" l="l" r="r" t="t"/>
              <a:pathLst>
                <a:path extrusionOk="0" h="54" w="82">
                  <a:moveTo>
                    <a:pt x="36" y="0"/>
                  </a:moveTo>
                  <a:cubicBezTo>
                    <a:pt x="20" y="0"/>
                    <a:pt x="6" y="8"/>
                    <a:pt x="4" y="19"/>
                  </a:cubicBezTo>
                  <a:cubicBezTo>
                    <a:pt x="1" y="34"/>
                    <a:pt x="16" y="49"/>
                    <a:pt x="36" y="53"/>
                  </a:cubicBezTo>
                  <a:cubicBezTo>
                    <a:pt x="39" y="54"/>
                    <a:pt x="43" y="54"/>
                    <a:pt x="46" y="54"/>
                  </a:cubicBezTo>
                  <a:cubicBezTo>
                    <a:pt x="63" y="54"/>
                    <a:pt x="76" y="46"/>
                    <a:pt x="79" y="35"/>
                  </a:cubicBezTo>
                  <a:cubicBezTo>
                    <a:pt x="82" y="20"/>
                    <a:pt x="67" y="5"/>
                    <a:pt x="46" y="1"/>
                  </a:cubicBezTo>
                  <a:cubicBezTo>
                    <a:pt x="43" y="1"/>
                    <a:pt x="39" y="0"/>
                    <a:pt x="36"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11886791" y="-751180"/>
              <a:ext cx="67766" cy="50925"/>
            </a:xfrm>
            <a:custGeom>
              <a:rect b="b" l="l" r="r" t="t"/>
              <a:pathLst>
                <a:path extrusionOk="0" h="127" w="169">
                  <a:moveTo>
                    <a:pt x="61" y="0"/>
                  </a:moveTo>
                  <a:cubicBezTo>
                    <a:pt x="41" y="0"/>
                    <a:pt x="25" y="8"/>
                    <a:pt x="16" y="22"/>
                  </a:cubicBezTo>
                  <a:cubicBezTo>
                    <a:pt x="0" y="47"/>
                    <a:pt x="18" y="87"/>
                    <a:pt x="56" y="110"/>
                  </a:cubicBezTo>
                  <a:cubicBezTo>
                    <a:pt x="73" y="121"/>
                    <a:pt x="91" y="126"/>
                    <a:pt x="108" y="126"/>
                  </a:cubicBezTo>
                  <a:cubicBezTo>
                    <a:pt x="127" y="126"/>
                    <a:pt x="144" y="119"/>
                    <a:pt x="153" y="104"/>
                  </a:cubicBezTo>
                  <a:cubicBezTo>
                    <a:pt x="169" y="79"/>
                    <a:pt x="151" y="39"/>
                    <a:pt x="113" y="16"/>
                  </a:cubicBezTo>
                  <a:cubicBezTo>
                    <a:pt x="96" y="5"/>
                    <a:pt x="77" y="0"/>
                    <a:pt x="61"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a:off x="11379949" y="-493347"/>
              <a:ext cx="32480" cy="21653"/>
            </a:xfrm>
            <a:custGeom>
              <a:rect b="b" l="l" r="r" t="t"/>
              <a:pathLst>
                <a:path extrusionOk="0" h="54" w="81">
                  <a:moveTo>
                    <a:pt x="35" y="0"/>
                  </a:moveTo>
                  <a:cubicBezTo>
                    <a:pt x="19" y="0"/>
                    <a:pt x="6" y="8"/>
                    <a:pt x="4" y="19"/>
                  </a:cubicBezTo>
                  <a:cubicBezTo>
                    <a:pt x="1" y="34"/>
                    <a:pt x="16" y="49"/>
                    <a:pt x="36" y="53"/>
                  </a:cubicBezTo>
                  <a:cubicBezTo>
                    <a:pt x="39" y="54"/>
                    <a:pt x="43" y="54"/>
                    <a:pt x="46" y="54"/>
                  </a:cubicBezTo>
                  <a:cubicBezTo>
                    <a:pt x="63" y="54"/>
                    <a:pt x="76" y="46"/>
                    <a:pt x="79" y="35"/>
                  </a:cubicBezTo>
                  <a:cubicBezTo>
                    <a:pt x="81" y="20"/>
                    <a:pt x="67" y="5"/>
                    <a:pt x="46" y="1"/>
                  </a:cubicBezTo>
                  <a:cubicBezTo>
                    <a:pt x="42" y="1"/>
                    <a:pt x="39" y="0"/>
                    <a:pt x="35"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a:off x="11413230" y="-479714"/>
              <a:ext cx="68568" cy="50925"/>
            </a:xfrm>
            <a:custGeom>
              <a:rect b="b" l="l" r="r" t="t"/>
              <a:pathLst>
                <a:path extrusionOk="0" h="127" w="171">
                  <a:moveTo>
                    <a:pt x="62" y="1"/>
                  </a:moveTo>
                  <a:cubicBezTo>
                    <a:pt x="42" y="1"/>
                    <a:pt x="25" y="8"/>
                    <a:pt x="17" y="22"/>
                  </a:cubicBezTo>
                  <a:cubicBezTo>
                    <a:pt x="1" y="48"/>
                    <a:pt x="19" y="88"/>
                    <a:pt x="57" y="110"/>
                  </a:cubicBezTo>
                  <a:cubicBezTo>
                    <a:pt x="74" y="121"/>
                    <a:pt x="93" y="126"/>
                    <a:pt x="110" y="126"/>
                  </a:cubicBezTo>
                  <a:cubicBezTo>
                    <a:pt x="130" y="126"/>
                    <a:pt x="146" y="119"/>
                    <a:pt x="155" y="105"/>
                  </a:cubicBezTo>
                  <a:cubicBezTo>
                    <a:pt x="170" y="79"/>
                    <a:pt x="153" y="39"/>
                    <a:pt x="115" y="16"/>
                  </a:cubicBezTo>
                  <a:cubicBezTo>
                    <a:pt x="97" y="6"/>
                    <a:pt x="79" y="1"/>
                    <a:pt x="62"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a:off x="10798925" y="-850624"/>
              <a:ext cx="61350" cy="42504"/>
            </a:xfrm>
            <a:custGeom>
              <a:rect b="b" l="l" r="r" t="t"/>
              <a:pathLst>
                <a:path extrusionOk="0" h="106" w="153">
                  <a:moveTo>
                    <a:pt x="91" y="1"/>
                  </a:moveTo>
                  <a:cubicBezTo>
                    <a:pt x="81" y="1"/>
                    <a:pt x="71" y="2"/>
                    <a:pt x="61" y="6"/>
                  </a:cubicBezTo>
                  <a:cubicBezTo>
                    <a:pt x="24" y="17"/>
                    <a:pt x="0" y="48"/>
                    <a:pt x="9" y="74"/>
                  </a:cubicBezTo>
                  <a:cubicBezTo>
                    <a:pt x="15" y="94"/>
                    <a:pt x="36" y="105"/>
                    <a:pt x="62" y="105"/>
                  </a:cubicBezTo>
                  <a:cubicBezTo>
                    <a:pt x="71" y="105"/>
                    <a:pt x="81" y="104"/>
                    <a:pt x="91" y="101"/>
                  </a:cubicBezTo>
                  <a:cubicBezTo>
                    <a:pt x="129" y="89"/>
                    <a:pt x="153" y="58"/>
                    <a:pt x="144" y="32"/>
                  </a:cubicBezTo>
                  <a:cubicBezTo>
                    <a:pt x="138" y="13"/>
                    <a:pt x="117" y="1"/>
                    <a:pt x="91"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11383558" y="-788071"/>
              <a:ext cx="50123" cy="40098"/>
            </a:xfrm>
            <a:custGeom>
              <a:rect b="b" l="l" r="r" t="t"/>
              <a:pathLst>
                <a:path extrusionOk="0" h="100" w="125">
                  <a:moveTo>
                    <a:pt x="44" y="0"/>
                  </a:moveTo>
                  <a:cubicBezTo>
                    <a:pt x="32" y="0"/>
                    <a:pt x="20" y="5"/>
                    <a:pt x="14" y="14"/>
                  </a:cubicBezTo>
                  <a:cubicBezTo>
                    <a:pt x="0" y="32"/>
                    <a:pt x="11" y="64"/>
                    <a:pt x="37" y="84"/>
                  </a:cubicBezTo>
                  <a:cubicBezTo>
                    <a:pt x="51" y="94"/>
                    <a:pt x="67" y="99"/>
                    <a:pt x="81" y="99"/>
                  </a:cubicBezTo>
                  <a:cubicBezTo>
                    <a:pt x="93" y="99"/>
                    <a:pt x="104" y="95"/>
                    <a:pt x="111" y="87"/>
                  </a:cubicBezTo>
                  <a:cubicBezTo>
                    <a:pt x="124" y="68"/>
                    <a:pt x="114" y="36"/>
                    <a:pt x="88" y="16"/>
                  </a:cubicBezTo>
                  <a:cubicBezTo>
                    <a:pt x="74" y="6"/>
                    <a:pt x="58" y="0"/>
                    <a:pt x="44"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a:off x="11896013" y="-437610"/>
              <a:ext cx="50123" cy="40099"/>
            </a:xfrm>
            <a:custGeom>
              <a:rect b="b" l="l" r="r" t="t"/>
              <a:pathLst>
                <a:path extrusionOk="0" h="100" w="125">
                  <a:moveTo>
                    <a:pt x="45" y="0"/>
                  </a:moveTo>
                  <a:cubicBezTo>
                    <a:pt x="32" y="0"/>
                    <a:pt x="21" y="5"/>
                    <a:pt x="14" y="14"/>
                  </a:cubicBezTo>
                  <a:cubicBezTo>
                    <a:pt x="0" y="32"/>
                    <a:pt x="11" y="63"/>
                    <a:pt x="37" y="83"/>
                  </a:cubicBezTo>
                  <a:cubicBezTo>
                    <a:pt x="51" y="94"/>
                    <a:pt x="67" y="100"/>
                    <a:pt x="81" y="100"/>
                  </a:cubicBezTo>
                  <a:cubicBezTo>
                    <a:pt x="94" y="100"/>
                    <a:pt x="105" y="95"/>
                    <a:pt x="111" y="87"/>
                  </a:cubicBezTo>
                  <a:cubicBezTo>
                    <a:pt x="125" y="68"/>
                    <a:pt x="115" y="37"/>
                    <a:pt x="88" y="16"/>
                  </a:cubicBezTo>
                  <a:cubicBezTo>
                    <a:pt x="74" y="6"/>
                    <a:pt x="59" y="0"/>
                    <a:pt x="45"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a:off x="11576430" y="176297"/>
              <a:ext cx="52529" cy="36891"/>
            </a:xfrm>
            <a:custGeom>
              <a:rect b="b" l="l" r="r" t="t"/>
              <a:pathLst>
                <a:path extrusionOk="0" h="92" w="131">
                  <a:moveTo>
                    <a:pt x="50" y="1"/>
                  </a:moveTo>
                  <a:cubicBezTo>
                    <a:pt x="31" y="1"/>
                    <a:pt x="15" y="9"/>
                    <a:pt x="10" y="23"/>
                  </a:cubicBezTo>
                  <a:cubicBezTo>
                    <a:pt x="0" y="44"/>
                    <a:pt x="18" y="73"/>
                    <a:pt x="50" y="85"/>
                  </a:cubicBezTo>
                  <a:cubicBezTo>
                    <a:pt x="60" y="90"/>
                    <a:pt x="71" y="92"/>
                    <a:pt x="81" y="92"/>
                  </a:cubicBezTo>
                  <a:cubicBezTo>
                    <a:pt x="100" y="92"/>
                    <a:pt x="116" y="84"/>
                    <a:pt x="121" y="69"/>
                  </a:cubicBezTo>
                  <a:cubicBezTo>
                    <a:pt x="131" y="48"/>
                    <a:pt x="113" y="20"/>
                    <a:pt x="81" y="7"/>
                  </a:cubicBezTo>
                  <a:cubicBezTo>
                    <a:pt x="71" y="3"/>
                    <a:pt x="60" y="1"/>
                    <a:pt x="50"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a:off x="11631766" y="-630083"/>
              <a:ext cx="49722" cy="34485"/>
            </a:xfrm>
            <a:custGeom>
              <a:rect b="b" l="l" r="r" t="t"/>
              <a:pathLst>
                <a:path extrusionOk="0" h="86" w="124">
                  <a:moveTo>
                    <a:pt x="66" y="1"/>
                  </a:moveTo>
                  <a:cubicBezTo>
                    <a:pt x="64" y="1"/>
                    <a:pt x="62" y="1"/>
                    <a:pt x="60" y="1"/>
                  </a:cubicBezTo>
                  <a:cubicBezTo>
                    <a:pt x="27" y="3"/>
                    <a:pt x="0" y="23"/>
                    <a:pt x="1" y="46"/>
                  </a:cubicBezTo>
                  <a:cubicBezTo>
                    <a:pt x="2" y="69"/>
                    <a:pt x="29" y="85"/>
                    <a:pt x="62" y="85"/>
                  </a:cubicBezTo>
                  <a:cubicBezTo>
                    <a:pt x="63" y="85"/>
                    <a:pt x="64" y="85"/>
                    <a:pt x="65" y="85"/>
                  </a:cubicBezTo>
                  <a:cubicBezTo>
                    <a:pt x="98" y="83"/>
                    <a:pt x="123" y="63"/>
                    <a:pt x="122" y="40"/>
                  </a:cubicBezTo>
                  <a:cubicBezTo>
                    <a:pt x="121" y="18"/>
                    <a:pt x="96" y="1"/>
                    <a:pt x="66"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a:off x="11153795" y="-346186"/>
              <a:ext cx="49722" cy="34485"/>
            </a:xfrm>
            <a:custGeom>
              <a:rect b="b" l="l" r="r" t="t"/>
              <a:pathLst>
                <a:path extrusionOk="0" h="86" w="124">
                  <a:moveTo>
                    <a:pt x="62" y="1"/>
                  </a:moveTo>
                  <a:cubicBezTo>
                    <a:pt x="61" y="1"/>
                    <a:pt x="60" y="1"/>
                    <a:pt x="59" y="1"/>
                  </a:cubicBezTo>
                  <a:cubicBezTo>
                    <a:pt x="26" y="3"/>
                    <a:pt x="0" y="23"/>
                    <a:pt x="2" y="46"/>
                  </a:cubicBezTo>
                  <a:cubicBezTo>
                    <a:pt x="3" y="69"/>
                    <a:pt x="28" y="85"/>
                    <a:pt x="58" y="85"/>
                  </a:cubicBezTo>
                  <a:cubicBezTo>
                    <a:pt x="60" y="85"/>
                    <a:pt x="62" y="85"/>
                    <a:pt x="64" y="85"/>
                  </a:cubicBezTo>
                  <a:cubicBezTo>
                    <a:pt x="97" y="84"/>
                    <a:pt x="124" y="63"/>
                    <a:pt x="123" y="40"/>
                  </a:cubicBezTo>
                  <a:cubicBezTo>
                    <a:pt x="121" y="17"/>
                    <a:pt x="95" y="1"/>
                    <a:pt x="62"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0"/>
            <p:cNvSpPr/>
            <p:nvPr/>
          </p:nvSpPr>
          <p:spPr>
            <a:xfrm>
              <a:off x="12565253" y="-804912"/>
              <a:ext cx="431056" cy="564186"/>
            </a:xfrm>
            <a:custGeom>
              <a:rect b="b" l="l" r="r" t="t"/>
              <a:pathLst>
                <a:path extrusionOk="0" h="1407" w="1075">
                  <a:moveTo>
                    <a:pt x="951" y="1"/>
                  </a:moveTo>
                  <a:cubicBezTo>
                    <a:pt x="943" y="1"/>
                    <a:pt x="936" y="4"/>
                    <a:pt x="931" y="11"/>
                  </a:cubicBezTo>
                  <a:lnTo>
                    <a:pt x="8" y="1299"/>
                  </a:lnTo>
                  <a:cubicBezTo>
                    <a:pt x="0" y="1311"/>
                    <a:pt x="2" y="1327"/>
                    <a:pt x="14" y="1335"/>
                  </a:cubicBezTo>
                  <a:lnTo>
                    <a:pt x="108" y="1402"/>
                  </a:lnTo>
                  <a:cubicBezTo>
                    <a:pt x="113" y="1405"/>
                    <a:pt x="118" y="1406"/>
                    <a:pt x="123" y="1406"/>
                  </a:cubicBezTo>
                  <a:cubicBezTo>
                    <a:pt x="130" y="1406"/>
                    <a:pt x="139" y="1403"/>
                    <a:pt x="144" y="1396"/>
                  </a:cubicBezTo>
                  <a:lnTo>
                    <a:pt x="1067" y="108"/>
                  </a:lnTo>
                  <a:cubicBezTo>
                    <a:pt x="1075" y="96"/>
                    <a:pt x="1073" y="80"/>
                    <a:pt x="1061" y="73"/>
                  </a:cubicBezTo>
                  <a:lnTo>
                    <a:pt x="967" y="6"/>
                  </a:lnTo>
                  <a:cubicBezTo>
                    <a:pt x="962" y="2"/>
                    <a:pt x="956" y="1"/>
                    <a:pt x="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a:off x="11075603" y="-371849"/>
              <a:ext cx="263045" cy="256630"/>
            </a:xfrm>
            <a:custGeom>
              <a:rect b="b" l="l" r="r" t="t"/>
              <a:pathLst>
                <a:path extrusionOk="0" h="640" w="656">
                  <a:moveTo>
                    <a:pt x="425" y="0"/>
                  </a:moveTo>
                  <a:cubicBezTo>
                    <a:pt x="406" y="0"/>
                    <a:pt x="386" y="2"/>
                    <a:pt x="366" y="5"/>
                  </a:cubicBezTo>
                  <a:cubicBezTo>
                    <a:pt x="238" y="20"/>
                    <a:pt x="86" y="52"/>
                    <a:pt x="32" y="171"/>
                  </a:cubicBezTo>
                  <a:cubicBezTo>
                    <a:pt x="1" y="240"/>
                    <a:pt x="12" y="324"/>
                    <a:pt x="31" y="398"/>
                  </a:cubicBezTo>
                  <a:cubicBezTo>
                    <a:pt x="48" y="468"/>
                    <a:pt x="71" y="539"/>
                    <a:pt x="127" y="585"/>
                  </a:cubicBezTo>
                  <a:cubicBezTo>
                    <a:pt x="157" y="610"/>
                    <a:pt x="195" y="625"/>
                    <a:pt x="233" y="632"/>
                  </a:cubicBezTo>
                  <a:cubicBezTo>
                    <a:pt x="256" y="637"/>
                    <a:pt x="280" y="639"/>
                    <a:pt x="303" y="639"/>
                  </a:cubicBezTo>
                  <a:cubicBezTo>
                    <a:pt x="426" y="639"/>
                    <a:pt x="550" y="575"/>
                    <a:pt x="616" y="471"/>
                  </a:cubicBezTo>
                  <a:cubicBezTo>
                    <a:pt x="638" y="436"/>
                    <a:pt x="653" y="397"/>
                    <a:pt x="655" y="355"/>
                  </a:cubicBezTo>
                  <a:cubicBezTo>
                    <a:pt x="656" y="319"/>
                    <a:pt x="648" y="285"/>
                    <a:pt x="639" y="250"/>
                  </a:cubicBezTo>
                  <a:cubicBezTo>
                    <a:pt x="612" y="148"/>
                    <a:pt x="570" y="28"/>
                    <a:pt x="469" y="5"/>
                  </a:cubicBezTo>
                  <a:cubicBezTo>
                    <a:pt x="455" y="1"/>
                    <a:pt x="440" y="0"/>
                    <a:pt x="425" y="0"/>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a:off x="12619787" y="-897139"/>
              <a:ext cx="295925" cy="630749"/>
            </a:xfrm>
            <a:custGeom>
              <a:rect b="b" l="l" r="r" t="t"/>
              <a:pathLst>
                <a:path extrusionOk="0" h="1573" w="738">
                  <a:moveTo>
                    <a:pt x="601" y="1"/>
                  </a:moveTo>
                  <a:cubicBezTo>
                    <a:pt x="591" y="1"/>
                    <a:pt x="582" y="7"/>
                    <a:pt x="578" y="18"/>
                  </a:cubicBezTo>
                  <a:lnTo>
                    <a:pt x="6" y="1495"/>
                  </a:lnTo>
                  <a:cubicBezTo>
                    <a:pt x="1" y="1508"/>
                    <a:pt x="8" y="1523"/>
                    <a:pt x="21" y="1528"/>
                  </a:cubicBezTo>
                  <a:lnTo>
                    <a:pt x="129" y="1570"/>
                  </a:lnTo>
                  <a:cubicBezTo>
                    <a:pt x="132" y="1572"/>
                    <a:pt x="135" y="1572"/>
                    <a:pt x="138" y="1572"/>
                  </a:cubicBezTo>
                  <a:cubicBezTo>
                    <a:pt x="148" y="1572"/>
                    <a:pt x="158" y="1566"/>
                    <a:pt x="162" y="1556"/>
                  </a:cubicBezTo>
                  <a:lnTo>
                    <a:pt x="733" y="78"/>
                  </a:lnTo>
                  <a:cubicBezTo>
                    <a:pt x="738" y="65"/>
                    <a:pt x="732" y="50"/>
                    <a:pt x="719" y="45"/>
                  </a:cubicBezTo>
                  <a:lnTo>
                    <a:pt x="611" y="3"/>
                  </a:lnTo>
                  <a:cubicBezTo>
                    <a:pt x="608" y="2"/>
                    <a:pt x="604" y="1"/>
                    <a:pt x="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11258852" y="-514599"/>
              <a:ext cx="284297" cy="259437"/>
            </a:xfrm>
            <a:custGeom>
              <a:rect b="b" l="l" r="r" t="t"/>
              <a:pathLst>
                <a:path extrusionOk="0" h="647" w="709">
                  <a:moveTo>
                    <a:pt x="344" y="1"/>
                  </a:moveTo>
                  <a:cubicBezTo>
                    <a:pt x="313" y="1"/>
                    <a:pt x="281" y="5"/>
                    <a:pt x="251" y="14"/>
                  </a:cubicBezTo>
                  <a:cubicBezTo>
                    <a:pt x="128" y="53"/>
                    <a:pt x="132" y="75"/>
                    <a:pt x="111" y="109"/>
                  </a:cubicBezTo>
                  <a:cubicBezTo>
                    <a:pt x="1" y="232"/>
                    <a:pt x="7" y="441"/>
                    <a:pt x="123" y="556"/>
                  </a:cubicBezTo>
                  <a:cubicBezTo>
                    <a:pt x="183" y="616"/>
                    <a:pt x="268" y="647"/>
                    <a:pt x="353" y="647"/>
                  </a:cubicBezTo>
                  <a:cubicBezTo>
                    <a:pt x="432" y="647"/>
                    <a:pt x="511" y="620"/>
                    <a:pt x="570" y="567"/>
                  </a:cubicBezTo>
                  <a:cubicBezTo>
                    <a:pt x="692" y="456"/>
                    <a:pt x="708" y="249"/>
                    <a:pt x="604" y="122"/>
                  </a:cubicBezTo>
                  <a:cubicBezTo>
                    <a:pt x="542" y="44"/>
                    <a:pt x="442" y="1"/>
                    <a:pt x="344" y="1"/>
                  </a:cubicBezTo>
                  <a:close/>
                </a:path>
              </a:pathLst>
            </a:custGeom>
            <a:solidFill>
              <a:srgbClr val="5B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12485458" y="-795689"/>
              <a:ext cx="150769" cy="656412"/>
            </a:xfrm>
            <a:custGeom>
              <a:rect b="b" l="l" r="r" t="t"/>
              <a:pathLst>
                <a:path extrusionOk="0" h="1637" w="376">
                  <a:moveTo>
                    <a:pt x="233" y="1"/>
                  </a:moveTo>
                  <a:cubicBezTo>
                    <a:pt x="221" y="1"/>
                    <a:pt x="211" y="10"/>
                    <a:pt x="210" y="23"/>
                  </a:cubicBezTo>
                  <a:lnTo>
                    <a:pt x="2" y="1593"/>
                  </a:lnTo>
                  <a:cubicBezTo>
                    <a:pt x="0" y="1607"/>
                    <a:pt x="10" y="1620"/>
                    <a:pt x="23" y="1621"/>
                  </a:cubicBezTo>
                  <a:lnTo>
                    <a:pt x="138" y="1636"/>
                  </a:lnTo>
                  <a:cubicBezTo>
                    <a:pt x="139" y="1637"/>
                    <a:pt x="140" y="1637"/>
                    <a:pt x="142" y="1637"/>
                  </a:cubicBezTo>
                  <a:cubicBezTo>
                    <a:pt x="153" y="1637"/>
                    <a:pt x="164" y="1628"/>
                    <a:pt x="165" y="1615"/>
                  </a:cubicBezTo>
                  <a:lnTo>
                    <a:pt x="374" y="45"/>
                  </a:lnTo>
                  <a:cubicBezTo>
                    <a:pt x="376" y="31"/>
                    <a:pt x="365" y="18"/>
                    <a:pt x="352" y="17"/>
                  </a:cubicBezTo>
                  <a:lnTo>
                    <a:pt x="238" y="1"/>
                  </a:lnTo>
                  <a:cubicBezTo>
                    <a:pt x="236" y="1"/>
                    <a:pt x="235"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12467815" y="-819749"/>
              <a:ext cx="371711" cy="599473"/>
            </a:xfrm>
            <a:custGeom>
              <a:rect b="b" l="l" r="r" t="t"/>
              <a:pathLst>
                <a:path extrusionOk="0" h="1495" w="927">
                  <a:moveTo>
                    <a:pt x="795" y="0"/>
                  </a:moveTo>
                  <a:cubicBezTo>
                    <a:pt x="786" y="0"/>
                    <a:pt x="778" y="5"/>
                    <a:pt x="774" y="13"/>
                  </a:cubicBezTo>
                  <a:lnTo>
                    <a:pt x="9" y="1401"/>
                  </a:lnTo>
                  <a:cubicBezTo>
                    <a:pt x="1" y="1412"/>
                    <a:pt x="6" y="1428"/>
                    <a:pt x="19" y="1434"/>
                  </a:cubicBezTo>
                  <a:lnTo>
                    <a:pt x="120" y="1491"/>
                  </a:lnTo>
                  <a:cubicBezTo>
                    <a:pt x="124" y="1494"/>
                    <a:pt x="128" y="1495"/>
                    <a:pt x="133" y="1495"/>
                  </a:cubicBezTo>
                  <a:cubicBezTo>
                    <a:pt x="141" y="1495"/>
                    <a:pt x="150" y="1490"/>
                    <a:pt x="155" y="1483"/>
                  </a:cubicBezTo>
                  <a:lnTo>
                    <a:pt x="919" y="95"/>
                  </a:lnTo>
                  <a:cubicBezTo>
                    <a:pt x="926" y="84"/>
                    <a:pt x="921" y="68"/>
                    <a:pt x="909" y="61"/>
                  </a:cubicBezTo>
                  <a:lnTo>
                    <a:pt x="808" y="5"/>
                  </a:lnTo>
                  <a:cubicBezTo>
                    <a:pt x="804" y="2"/>
                    <a:pt x="800" y="0"/>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12529967" y="-902752"/>
              <a:ext cx="222545" cy="648393"/>
            </a:xfrm>
            <a:custGeom>
              <a:rect b="b" l="l" r="r" t="t"/>
              <a:pathLst>
                <a:path extrusionOk="0" h="1617" w="555">
                  <a:moveTo>
                    <a:pt x="415" y="0"/>
                  </a:moveTo>
                  <a:cubicBezTo>
                    <a:pt x="404" y="0"/>
                    <a:pt x="394" y="8"/>
                    <a:pt x="390" y="19"/>
                  </a:cubicBezTo>
                  <a:lnTo>
                    <a:pt x="3" y="1556"/>
                  </a:lnTo>
                  <a:cubicBezTo>
                    <a:pt x="1" y="1570"/>
                    <a:pt x="8" y="1582"/>
                    <a:pt x="22" y="1587"/>
                  </a:cubicBezTo>
                  <a:lnTo>
                    <a:pt x="134" y="1616"/>
                  </a:lnTo>
                  <a:cubicBezTo>
                    <a:pt x="136" y="1616"/>
                    <a:pt x="137" y="1616"/>
                    <a:pt x="139" y="1616"/>
                  </a:cubicBezTo>
                  <a:cubicBezTo>
                    <a:pt x="151" y="1616"/>
                    <a:pt x="161" y="1609"/>
                    <a:pt x="165" y="1597"/>
                  </a:cubicBezTo>
                  <a:lnTo>
                    <a:pt x="552" y="60"/>
                  </a:lnTo>
                  <a:cubicBezTo>
                    <a:pt x="554" y="47"/>
                    <a:pt x="547" y="34"/>
                    <a:pt x="533" y="29"/>
                  </a:cubicBezTo>
                  <a:lnTo>
                    <a:pt x="421" y="1"/>
                  </a:lnTo>
                  <a:cubicBezTo>
                    <a:pt x="419" y="1"/>
                    <a:pt x="41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11957364" y="-531842"/>
              <a:ext cx="953937" cy="1666494"/>
            </a:xfrm>
            <a:custGeom>
              <a:rect b="b" l="l" r="r" t="t"/>
              <a:pathLst>
                <a:path extrusionOk="0" h="4156" w="2379">
                  <a:moveTo>
                    <a:pt x="1324" y="1"/>
                  </a:moveTo>
                  <a:cubicBezTo>
                    <a:pt x="1015" y="1"/>
                    <a:pt x="754" y="212"/>
                    <a:pt x="687" y="554"/>
                  </a:cubicBezTo>
                  <a:lnTo>
                    <a:pt x="24" y="3967"/>
                  </a:lnTo>
                  <a:cubicBezTo>
                    <a:pt x="0" y="4092"/>
                    <a:pt x="11" y="4155"/>
                    <a:pt x="46" y="4155"/>
                  </a:cubicBezTo>
                  <a:cubicBezTo>
                    <a:pt x="75" y="4155"/>
                    <a:pt x="119" y="4114"/>
                    <a:pt x="176" y="4030"/>
                  </a:cubicBezTo>
                  <a:lnTo>
                    <a:pt x="2154" y="1057"/>
                  </a:lnTo>
                  <a:cubicBezTo>
                    <a:pt x="2378" y="718"/>
                    <a:pt x="2255" y="318"/>
                    <a:pt x="1877" y="167"/>
                  </a:cubicBezTo>
                  <a:lnTo>
                    <a:pt x="1601" y="56"/>
                  </a:lnTo>
                  <a:cubicBezTo>
                    <a:pt x="1507" y="19"/>
                    <a:pt x="1414" y="1"/>
                    <a:pt x="13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12342708" y="-306488"/>
              <a:ext cx="394968" cy="138741"/>
            </a:xfrm>
            <a:custGeom>
              <a:rect b="b" l="l" r="r" t="t"/>
              <a:pathLst>
                <a:path extrusionOk="0" h="346" w="985">
                  <a:moveTo>
                    <a:pt x="0" y="1"/>
                  </a:moveTo>
                  <a:lnTo>
                    <a:pt x="0" y="1"/>
                  </a:lnTo>
                  <a:cubicBezTo>
                    <a:pt x="351" y="30"/>
                    <a:pt x="693" y="151"/>
                    <a:pt x="985" y="346"/>
                  </a:cubicBezTo>
                  <a:cubicBezTo>
                    <a:pt x="952" y="324"/>
                    <a:pt x="910" y="290"/>
                    <a:pt x="875" y="271"/>
                  </a:cubicBezTo>
                  <a:cubicBezTo>
                    <a:pt x="614" y="109"/>
                    <a:pt x="309" y="1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12331481" y="-209049"/>
              <a:ext cx="344845" cy="123102"/>
            </a:xfrm>
            <a:custGeom>
              <a:rect b="b" l="l" r="r" t="t"/>
              <a:pathLst>
                <a:path extrusionOk="0" h="307" w="860">
                  <a:moveTo>
                    <a:pt x="45" y="1"/>
                  </a:moveTo>
                  <a:cubicBezTo>
                    <a:pt x="31" y="1"/>
                    <a:pt x="16" y="1"/>
                    <a:pt x="1" y="2"/>
                  </a:cubicBezTo>
                  <a:cubicBezTo>
                    <a:pt x="270" y="7"/>
                    <a:pt x="533" y="108"/>
                    <a:pt x="761" y="245"/>
                  </a:cubicBezTo>
                  <a:cubicBezTo>
                    <a:pt x="796" y="265"/>
                    <a:pt x="827" y="287"/>
                    <a:pt x="860" y="306"/>
                  </a:cubicBezTo>
                  <a:cubicBezTo>
                    <a:pt x="833" y="287"/>
                    <a:pt x="795" y="258"/>
                    <a:pt x="765" y="240"/>
                  </a:cubicBezTo>
                  <a:cubicBezTo>
                    <a:pt x="749" y="229"/>
                    <a:pt x="707" y="203"/>
                    <a:pt x="691" y="193"/>
                  </a:cubicBezTo>
                  <a:cubicBezTo>
                    <a:pt x="653" y="171"/>
                    <a:pt x="603" y="145"/>
                    <a:pt x="563" y="126"/>
                  </a:cubicBezTo>
                  <a:cubicBezTo>
                    <a:pt x="401" y="52"/>
                    <a:pt x="224" y="1"/>
                    <a:pt x="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12226423" y="228024"/>
              <a:ext cx="212922" cy="82202"/>
            </a:xfrm>
            <a:custGeom>
              <a:rect b="b" l="l" r="r" t="t"/>
              <a:pathLst>
                <a:path extrusionOk="0" h="205" w="531">
                  <a:moveTo>
                    <a:pt x="74" y="1"/>
                  </a:moveTo>
                  <a:cubicBezTo>
                    <a:pt x="50" y="1"/>
                    <a:pt x="25" y="2"/>
                    <a:pt x="1" y="5"/>
                  </a:cubicBezTo>
                  <a:cubicBezTo>
                    <a:pt x="3" y="5"/>
                    <a:pt x="5" y="5"/>
                    <a:pt x="7" y="5"/>
                  </a:cubicBezTo>
                  <a:cubicBezTo>
                    <a:pt x="173" y="5"/>
                    <a:pt x="348" y="46"/>
                    <a:pt x="476" y="155"/>
                  </a:cubicBezTo>
                  <a:cubicBezTo>
                    <a:pt x="496" y="170"/>
                    <a:pt x="512" y="189"/>
                    <a:pt x="530" y="205"/>
                  </a:cubicBezTo>
                  <a:cubicBezTo>
                    <a:pt x="424" y="66"/>
                    <a:pt x="247" y="1"/>
                    <a:pt x="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12256096" y="95699"/>
              <a:ext cx="262644" cy="100246"/>
            </a:xfrm>
            <a:custGeom>
              <a:rect b="b" l="l" r="r" t="t"/>
              <a:pathLst>
                <a:path extrusionOk="0" h="250" w="655">
                  <a:moveTo>
                    <a:pt x="88" y="0"/>
                  </a:moveTo>
                  <a:cubicBezTo>
                    <a:pt x="59" y="0"/>
                    <a:pt x="30" y="3"/>
                    <a:pt x="0" y="8"/>
                  </a:cubicBezTo>
                  <a:cubicBezTo>
                    <a:pt x="19" y="7"/>
                    <a:pt x="37" y="6"/>
                    <a:pt x="55" y="6"/>
                  </a:cubicBezTo>
                  <a:cubicBezTo>
                    <a:pt x="245" y="6"/>
                    <a:pt x="427" y="94"/>
                    <a:pt x="583" y="197"/>
                  </a:cubicBezTo>
                  <a:lnTo>
                    <a:pt x="654" y="249"/>
                  </a:lnTo>
                  <a:cubicBezTo>
                    <a:pt x="632" y="229"/>
                    <a:pt x="610" y="210"/>
                    <a:pt x="586" y="192"/>
                  </a:cubicBezTo>
                  <a:cubicBezTo>
                    <a:pt x="515" y="139"/>
                    <a:pt x="436" y="91"/>
                    <a:pt x="353" y="58"/>
                  </a:cubicBezTo>
                  <a:cubicBezTo>
                    <a:pt x="269" y="24"/>
                    <a:pt x="179" y="0"/>
                    <a:pt x="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12294189" y="-29408"/>
              <a:ext cx="262243" cy="100246"/>
            </a:xfrm>
            <a:custGeom>
              <a:rect b="b" l="l" r="r" t="t"/>
              <a:pathLst>
                <a:path extrusionOk="0" h="250" w="654">
                  <a:moveTo>
                    <a:pt x="88" y="0"/>
                  </a:moveTo>
                  <a:cubicBezTo>
                    <a:pt x="59" y="0"/>
                    <a:pt x="29" y="3"/>
                    <a:pt x="0" y="9"/>
                  </a:cubicBezTo>
                  <a:cubicBezTo>
                    <a:pt x="19" y="7"/>
                    <a:pt x="38" y="6"/>
                    <a:pt x="57" y="6"/>
                  </a:cubicBezTo>
                  <a:cubicBezTo>
                    <a:pt x="246" y="6"/>
                    <a:pt x="427" y="94"/>
                    <a:pt x="582" y="197"/>
                  </a:cubicBezTo>
                  <a:lnTo>
                    <a:pt x="654" y="250"/>
                  </a:lnTo>
                  <a:cubicBezTo>
                    <a:pt x="632" y="230"/>
                    <a:pt x="610" y="210"/>
                    <a:pt x="586" y="192"/>
                  </a:cubicBezTo>
                  <a:cubicBezTo>
                    <a:pt x="515" y="139"/>
                    <a:pt x="436" y="92"/>
                    <a:pt x="353" y="57"/>
                  </a:cubicBezTo>
                  <a:cubicBezTo>
                    <a:pt x="269" y="25"/>
                    <a:pt x="178" y="0"/>
                    <a:pt x="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12073248" y="-776442"/>
              <a:ext cx="373315" cy="587443"/>
            </a:xfrm>
            <a:custGeom>
              <a:rect b="b" l="l" r="r" t="t"/>
              <a:pathLst>
                <a:path extrusionOk="0" h="1465" w="931">
                  <a:moveTo>
                    <a:pt x="803" y="0"/>
                  </a:moveTo>
                  <a:cubicBezTo>
                    <a:pt x="794" y="0"/>
                    <a:pt x="785" y="4"/>
                    <a:pt x="780" y="12"/>
                  </a:cubicBezTo>
                  <a:lnTo>
                    <a:pt x="8" y="1371"/>
                  </a:lnTo>
                  <a:cubicBezTo>
                    <a:pt x="1" y="1382"/>
                    <a:pt x="5" y="1398"/>
                    <a:pt x="16" y="1404"/>
                  </a:cubicBezTo>
                  <a:lnTo>
                    <a:pt x="116" y="1461"/>
                  </a:lnTo>
                  <a:cubicBezTo>
                    <a:pt x="121" y="1463"/>
                    <a:pt x="125" y="1464"/>
                    <a:pt x="129" y="1464"/>
                  </a:cubicBezTo>
                  <a:cubicBezTo>
                    <a:pt x="138" y="1464"/>
                    <a:pt x="145" y="1460"/>
                    <a:pt x="151" y="1452"/>
                  </a:cubicBezTo>
                  <a:lnTo>
                    <a:pt x="924" y="93"/>
                  </a:lnTo>
                  <a:cubicBezTo>
                    <a:pt x="930" y="82"/>
                    <a:pt x="926" y="66"/>
                    <a:pt x="914" y="60"/>
                  </a:cubicBezTo>
                  <a:lnTo>
                    <a:pt x="814" y="3"/>
                  </a:lnTo>
                  <a:cubicBezTo>
                    <a:pt x="811" y="1"/>
                    <a:pt x="807" y="0"/>
                    <a:pt x="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a:off x="12126578" y="-857842"/>
              <a:ext cx="230966" cy="637566"/>
            </a:xfrm>
            <a:custGeom>
              <a:rect b="b" l="l" r="r" t="t"/>
              <a:pathLst>
                <a:path extrusionOk="0" h="1590" w="576">
                  <a:moveTo>
                    <a:pt x="437" y="1"/>
                  </a:moveTo>
                  <a:cubicBezTo>
                    <a:pt x="426" y="1"/>
                    <a:pt x="416" y="8"/>
                    <a:pt x="413" y="20"/>
                  </a:cubicBezTo>
                  <a:lnTo>
                    <a:pt x="3" y="1527"/>
                  </a:lnTo>
                  <a:cubicBezTo>
                    <a:pt x="0" y="1541"/>
                    <a:pt x="8" y="1554"/>
                    <a:pt x="21" y="1558"/>
                  </a:cubicBezTo>
                  <a:lnTo>
                    <a:pt x="132" y="1588"/>
                  </a:lnTo>
                  <a:cubicBezTo>
                    <a:pt x="134" y="1589"/>
                    <a:pt x="136" y="1589"/>
                    <a:pt x="138" y="1589"/>
                  </a:cubicBezTo>
                  <a:cubicBezTo>
                    <a:pt x="148" y="1589"/>
                    <a:pt x="159" y="1582"/>
                    <a:pt x="161" y="1570"/>
                  </a:cubicBezTo>
                  <a:lnTo>
                    <a:pt x="571" y="63"/>
                  </a:lnTo>
                  <a:cubicBezTo>
                    <a:pt x="575" y="49"/>
                    <a:pt x="567" y="36"/>
                    <a:pt x="554" y="32"/>
                  </a:cubicBezTo>
                  <a:lnTo>
                    <a:pt x="443" y="2"/>
                  </a:lnTo>
                  <a:cubicBezTo>
                    <a:pt x="441" y="1"/>
                    <a:pt x="439"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12008289" y="-729126"/>
              <a:ext cx="83805" cy="647591"/>
            </a:xfrm>
            <a:custGeom>
              <a:rect b="b" l="l" r="r" t="t"/>
              <a:pathLst>
                <a:path extrusionOk="0" h="1615" w="209">
                  <a:moveTo>
                    <a:pt x="68" y="1"/>
                  </a:moveTo>
                  <a:cubicBezTo>
                    <a:pt x="55" y="1"/>
                    <a:pt x="45" y="12"/>
                    <a:pt x="45" y="25"/>
                  </a:cubicBezTo>
                  <a:lnTo>
                    <a:pt x="1" y="1586"/>
                  </a:lnTo>
                  <a:cubicBezTo>
                    <a:pt x="0" y="1600"/>
                    <a:pt x="12" y="1612"/>
                    <a:pt x="25" y="1612"/>
                  </a:cubicBezTo>
                  <a:lnTo>
                    <a:pt x="139" y="1615"/>
                  </a:lnTo>
                  <a:cubicBezTo>
                    <a:pt x="153" y="1615"/>
                    <a:pt x="165" y="1604"/>
                    <a:pt x="165" y="1591"/>
                  </a:cubicBezTo>
                  <a:lnTo>
                    <a:pt x="208" y="28"/>
                  </a:lnTo>
                  <a:cubicBezTo>
                    <a:pt x="209" y="15"/>
                    <a:pt x="197" y="4"/>
                    <a:pt x="185" y="4"/>
                  </a:cubicBezTo>
                  <a:lnTo>
                    <a:pt x="70" y="1"/>
                  </a:lnTo>
                  <a:cubicBezTo>
                    <a:pt x="69" y="1"/>
                    <a:pt x="69" y="1"/>
                    <a:pt x="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11981423" y="-774437"/>
              <a:ext cx="308757" cy="615512"/>
            </a:xfrm>
            <a:custGeom>
              <a:rect b="b" l="l" r="r" t="t"/>
              <a:pathLst>
                <a:path extrusionOk="0" h="1535" w="770">
                  <a:moveTo>
                    <a:pt x="636" y="0"/>
                  </a:moveTo>
                  <a:cubicBezTo>
                    <a:pt x="626" y="0"/>
                    <a:pt x="617" y="5"/>
                    <a:pt x="613" y="15"/>
                  </a:cubicBezTo>
                  <a:lnTo>
                    <a:pt x="5" y="1455"/>
                  </a:lnTo>
                  <a:cubicBezTo>
                    <a:pt x="0" y="1468"/>
                    <a:pt x="5" y="1482"/>
                    <a:pt x="18" y="1488"/>
                  </a:cubicBezTo>
                  <a:lnTo>
                    <a:pt x="123" y="1533"/>
                  </a:lnTo>
                  <a:cubicBezTo>
                    <a:pt x="126" y="1534"/>
                    <a:pt x="129" y="1535"/>
                    <a:pt x="132" y="1535"/>
                  </a:cubicBezTo>
                  <a:cubicBezTo>
                    <a:pt x="143" y="1535"/>
                    <a:pt x="153" y="1528"/>
                    <a:pt x="157" y="1519"/>
                  </a:cubicBezTo>
                  <a:lnTo>
                    <a:pt x="764" y="80"/>
                  </a:lnTo>
                  <a:cubicBezTo>
                    <a:pt x="770" y="66"/>
                    <a:pt x="764" y="52"/>
                    <a:pt x="752" y="46"/>
                  </a:cubicBezTo>
                  <a:lnTo>
                    <a:pt x="646" y="2"/>
                  </a:lnTo>
                  <a:cubicBezTo>
                    <a:pt x="643" y="1"/>
                    <a:pt x="639" y="0"/>
                    <a:pt x="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12039565" y="-847016"/>
              <a:ext cx="155180" cy="647591"/>
            </a:xfrm>
            <a:custGeom>
              <a:rect b="b" l="l" r="r" t="t"/>
              <a:pathLst>
                <a:path extrusionOk="0" h="1615" w="387">
                  <a:moveTo>
                    <a:pt x="249" y="1"/>
                  </a:moveTo>
                  <a:cubicBezTo>
                    <a:pt x="236" y="1"/>
                    <a:pt x="224" y="10"/>
                    <a:pt x="224" y="22"/>
                  </a:cubicBezTo>
                  <a:lnTo>
                    <a:pt x="2" y="1570"/>
                  </a:lnTo>
                  <a:cubicBezTo>
                    <a:pt x="0" y="1583"/>
                    <a:pt x="10" y="1596"/>
                    <a:pt x="23" y="1598"/>
                  </a:cubicBezTo>
                  <a:lnTo>
                    <a:pt x="136" y="1614"/>
                  </a:lnTo>
                  <a:cubicBezTo>
                    <a:pt x="137" y="1614"/>
                    <a:pt x="139" y="1614"/>
                    <a:pt x="140" y="1614"/>
                  </a:cubicBezTo>
                  <a:cubicBezTo>
                    <a:pt x="153" y="1614"/>
                    <a:pt x="163" y="1604"/>
                    <a:pt x="165" y="1593"/>
                  </a:cubicBezTo>
                  <a:lnTo>
                    <a:pt x="385" y="45"/>
                  </a:lnTo>
                  <a:cubicBezTo>
                    <a:pt x="387" y="32"/>
                    <a:pt x="377" y="19"/>
                    <a:pt x="364" y="17"/>
                  </a:cubicBezTo>
                  <a:lnTo>
                    <a:pt x="251" y="1"/>
                  </a:lnTo>
                  <a:cubicBezTo>
                    <a:pt x="250" y="1"/>
                    <a:pt x="249"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0"/>
            <p:cNvSpPr/>
            <p:nvPr/>
          </p:nvSpPr>
          <p:spPr>
            <a:xfrm>
              <a:off x="11620137" y="-462471"/>
              <a:ext cx="796752" cy="1688147"/>
            </a:xfrm>
            <a:custGeom>
              <a:rect b="b" l="l" r="r" t="t"/>
              <a:pathLst>
                <a:path extrusionOk="0" h="4210" w="1987">
                  <a:moveTo>
                    <a:pt x="950" y="0"/>
                  </a:moveTo>
                  <a:cubicBezTo>
                    <a:pt x="613" y="0"/>
                    <a:pt x="343" y="243"/>
                    <a:pt x="311" y="611"/>
                  </a:cubicBezTo>
                  <a:lnTo>
                    <a:pt x="11" y="4027"/>
                  </a:lnTo>
                  <a:cubicBezTo>
                    <a:pt x="1" y="4148"/>
                    <a:pt x="16" y="4210"/>
                    <a:pt x="48" y="4210"/>
                  </a:cubicBezTo>
                  <a:cubicBezTo>
                    <a:pt x="76" y="4210"/>
                    <a:pt x="117" y="4165"/>
                    <a:pt x="165" y="4072"/>
                  </a:cubicBezTo>
                  <a:lnTo>
                    <a:pt x="1801" y="953"/>
                  </a:lnTo>
                  <a:cubicBezTo>
                    <a:pt x="1986" y="598"/>
                    <a:pt x="1823" y="218"/>
                    <a:pt x="1438" y="109"/>
                  </a:cubicBezTo>
                  <a:lnTo>
                    <a:pt x="1156" y="30"/>
                  </a:lnTo>
                  <a:cubicBezTo>
                    <a:pt x="1085" y="10"/>
                    <a:pt x="1016" y="0"/>
                    <a:pt x="9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11852707" y="-227093"/>
              <a:ext cx="402185" cy="97038"/>
            </a:xfrm>
            <a:custGeom>
              <a:rect b="b" l="l" r="r" t="t"/>
              <a:pathLst>
                <a:path extrusionOk="0" h="242" w="1003">
                  <a:moveTo>
                    <a:pt x="115" y="1"/>
                  </a:moveTo>
                  <a:cubicBezTo>
                    <a:pt x="77" y="1"/>
                    <a:pt x="39" y="2"/>
                    <a:pt x="1" y="5"/>
                  </a:cubicBezTo>
                  <a:cubicBezTo>
                    <a:pt x="15" y="4"/>
                    <a:pt x="29" y="4"/>
                    <a:pt x="43" y="4"/>
                  </a:cubicBezTo>
                  <a:cubicBezTo>
                    <a:pt x="376" y="4"/>
                    <a:pt x="707" y="87"/>
                    <a:pt x="1002" y="242"/>
                  </a:cubicBezTo>
                  <a:cubicBezTo>
                    <a:pt x="968" y="223"/>
                    <a:pt x="923" y="195"/>
                    <a:pt x="888" y="180"/>
                  </a:cubicBezTo>
                  <a:cubicBezTo>
                    <a:pt x="649" y="64"/>
                    <a:pt x="382" y="1"/>
                    <a:pt x="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11851905" y="-132461"/>
              <a:ext cx="350860" cy="88217"/>
            </a:xfrm>
            <a:custGeom>
              <a:rect b="b" l="l" r="r" t="t"/>
              <a:pathLst>
                <a:path extrusionOk="0" h="220" w="875">
                  <a:moveTo>
                    <a:pt x="143" y="0"/>
                  </a:moveTo>
                  <a:cubicBezTo>
                    <a:pt x="95" y="0"/>
                    <a:pt x="47" y="4"/>
                    <a:pt x="1" y="11"/>
                  </a:cubicBezTo>
                  <a:cubicBezTo>
                    <a:pt x="34" y="8"/>
                    <a:pt x="66" y="7"/>
                    <a:pt x="99" y="7"/>
                  </a:cubicBezTo>
                  <a:cubicBezTo>
                    <a:pt x="312" y="7"/>
                    <a:pt x="526" y="64"/>
                    <a:pt x="720" y="146"/>
                  </a:cubicBezTo>
                  <a:cubicBezTo>
                    <a:pt x="770" y="169"/>
                    <a:pt x="825" y="196"/>
                    <a:pt x="875" y="219"/>
                  </a:cubicBezTo>
                  <a:cubicBezTo>
                    <a:pt x="826" y="192"/>
                    <a:pt x="773" y="161"/>
                    <a:pt x="723" y="139"/>
                  </a:cubicBezTo>
                  <a:cubicBezTo>
                    <a:pt x="547" y="58"/>
                    <a:pt x="341" y="0"/>
                    <a:pt x="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11793362" y="307018"/>
              <a:ext cx="216531" cy="63356"/>
            </a:xfrm>
            <a:custGeom>
              <a:rect b="b" l="l" r="r" t="t"/>
              <a:pathLst>
                <a:path extrusionOk="0" h="158" w="540">
                  <a:moveTo>
                    <a:pt x="142" y="0"/>
                  </a:moveTo>
                  <a:cubicBezTo>
                    <a:pt x="94" y="0"/>
                    <a:pt x="46" y="5"/>
                    <a:pt x="1" y="15"/>
                  </a:cubicBezTo>
                  <a:cubicBezTo>
                    <a:pt x="36" y="11"/>
                    <a:pt x="73" y="9"/>
                    <a:pt x="109" y="9"/>
                  </a:cubicBezTo>
                  <a:cubicBezTo>
                    <a:pt x="241" y="9"/>
                    <a:pt x="374" y="38"/>
                    <a:pt x="482" y="113"/>
                  </a:cubicBezTo>
                  <a:cubicBezTo>
                    <a:pt x="503" y="126"/>
                    <a:pt x="522" y="142"/>
                    <a:pt x="540" y="157"/>
                  </a:cubicBezTo>
                  <a:cubicBezTo>
                    <a:pt x="439" y="48"/>
                    <a:pt x="289" y="0"/>
                    <a:pt x="1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11809000" y="173089"/>
              <a:ext cx="267455" cy="76187"/>
            </a:xfrm>
            <a:custGeom>
              <a:rect b="b" l="l" r="r" t="t"/>
              <a:pathLst>
                <a:path extrusionOk="0" h="190" w="667">
                  <a:moveTo>
                    <a:pt x="140" y="1"/>
                  </a:moveTo>
                  <a:cubicBezTo>
                    <a:pt x="93" y="1"/>
                    <a:pt x="46" y="7"/>
                    <a:pt x="0" y="21"/>
                  </a:cubicBezTo>
                  <a:cubicBezTo>
                    <a:pt x="40" y="13"/>
                    <a:pt x="81" y="9"/>
                    <a:pt x="121" y="9"/>
                  </a:cubicBezTo>
                  <a:cubicBezTo>
                    <a:pt x="285" y="9"/>
                    <a:pt x="448" y="70"/>
                    <a:pt x="590" y="146"/>
                  </a:cubicBezTo>
                  <a:lnTo>
                    <a:pt x="667" y="189"/>
                  </a:lnTo>
                  <a:cubicBezTo>
                    <a:pt x="642" y="173"/>
                    <a:pt x="617" y="156"/>
                    <a:pt x="593" y="141"/>
                  </a:cubicBezTo>
                  <a:cubicBezTo>
                    <a:pt x="518" y="96"/>
                    <a:pt x="435" y="57"/>
                    <a:pt x="351" y="33"/>
                  </a:cubicBezTo>
                  <a:cubicBezTo>
                    <a:pt x="283" y="14"/>
                    <a:pt x="211" y="1"/>
                    <a:pt x="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11833861" y="46779"/>
              <a:ext cx="267455" cy="75786"/>
            </a:xfrm>
            <a:custGeom>
              <a:rect b="b" l="l" r="r" t="t"/>
              <a:pathLst>
                <a:path extrusionOk="0" h="189" w="667">
                  <a:moveTo>
                    <a:pt x="140" y="0"/>
                  </a:moveTo>
                  <a:cubicBezTo>
                    <a:pt x="93" y="0"/>
                    <a:pt x="46" y="6"/>
                    <a:pt x="1" y="20"/>
                  </a:cubicBezTo>
                  <a:cubicBezTo>
                    <a:pt x="40" y="12"/>
                    <a:pt x="80" y="8"/>
                    <a:pt x="120" y="8"/>
                  </a:cubicBezTo>
                  <a:cubicBezTo>
                    <a:pt x="284" y="8"/>
                    <a:pt x="446" y="69"/>
                    <a:pt x="590" y="145"/>
                  </a:cubicBezTo>
                  <a:lnTo>
                    <a:pt x="667" y="188"/>
                  </a:lnTo>
                  <a:cubicBezTo>
                    <a:pt x="643" y="172"/>
                    <a:pt x="618" y="156"/>
                    <a:pt x="593" y="140"/>
                  </a:cubicBezTo>
                  <a:cubicBezTo>
                    <a:pt x="518" y="96"/>
                    <a:pt x="435" y="57"/>
                    <a:pt x="351" y="32"/>
                  </a:cubicBezTo>
                  <a:cubicBezTo>
                    <a:pt x="283" y="13"/>
                    <a:pt x="211" y="0"/>
                    <a:pt x="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11867143" y="294989"/>
              <a:ext cx="85409" cy="96236"/>
            </a:xfrm>
            <a:custGeom>
              <a:rect b="b" l="l" r="r" t="t"/>
              <a:pathLst>
                <a:path extrusionOk="0" h="240" w="213">
                  <a:moveTo>
                    <a:pt x="116" y="1"/>
                  </a:moveTo>
                  <a:cubicBezTo>
                    <a:pt x="74" y="1"/>
                    <a:pt x="43" y="51"/>
                    <a:pt x="22" y="104"/>
                  </a:cubicBezTo>
                  <a:cubicBezTo>
                    <a:pt x="7" y="137"/>
                    <a:pt x="1" y="174"/>
                    <a:pt x="9" y="208"/>
                  </a:cubicBezTo>
                  <a:cubicBezTo>
                    <a:pt x="12" y="216"/>
                    <a:pt x="14" y="224"/>
                    <a:pt x="22" y="230"/>
                  </a:cubicBezTo>
                  <a:cubicBezTo>
                    <a:pt x="27" y="236"/>
                    <a:pt x="36" y="239"/>
                    <a:pt x="46" y="239"/>
                  </a:cubicBezTo>
                  <a:cubicBezTo>
                    <a:pt x="51" y="239"/>
                    <a:pt x="56" y="238"/>
                    <a:pt x="61" y="237"/>
                  </a:cubicBezTo>
                  <a:cubicBezTo>
                    <a:pt x="74" y="231"/>
                    <a:pt x="86" y="224"/>
                    <a:pt x="97" y="215"/>
                  </a:cubicBezTo>
                  <a:cubicBezTo>
                    <a:pt x="119" y="198"/>
                    <a:pt x="141" y="179"/>
                    <a:pt x="164" y="162"/>
                  </a:cubicBezTo>
                  <a:cubicBezTo>
                    <a:pt x="177" y="151"/>
                    <a:pt x="191" y="140"/>
                    <a:pt x="200" y="124"/>
                  </a:cubicBezTo>
                  <a:cubicBezTo>
                    <a:pt x="212" y="98"/>
                    <a:pt x="202" y="63"/>
                    <a:pt x="182" y="41"/>
                  </a:cubicBezTo>
                  <a:cubicBezTo>
                    <a:pt x="158" y="12"/>
                    <a:pt x="135" y="1"/>
                    <a:pt x="116" y="1"/>
                  </a:cubicBezTo>
                  <a:close/>
                </a:path>
              </a:pathLst>
            </a:custGeom>
            <a:solidFill>
              <a:srgbClr val="659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9940822" y="-1576407"/>
              <a:ext cx="275876" cy="314372"/>
            </a:xfrm>
            <a:custGeom>
              <a:rect b="b" l="l" r="r" t="t"/>
              <a:pathLst>
                <a:path extrusionOk="0" h="784" w="688">
                  <a:moveTo>
                    <a:pt x="323" y="0"/>
                  </a:moveTo>
                  <a:cubicBezTo>
                    <a:pt x="290" y="0"/>
                    <a:pt x="256" y="9"/>
                    <a:pt x="236" y="33"/>
                  </a:cubicBezTo>
                  <a:cubicBezTo>
                    <a:pt x="210" y="64"/>
                    <a:pt x="213" y="108"/>
                    <a:pt x="224" y="146"/>
                  </a:cubicBezTo>
                  <a:cubicBezTo>
                    <a:pt x="234" y="185"/>
                    <a:pt x="242" y="191"/>
                    <a:pt x="245" y="230"/>
                  </a:cubicBezTo>
                  <a:cubicBezTo>
                    <a:pt x="250" y="292"/>
                    <a:pt x="219" y="351"/>
                    <a:pt x="180" y="399"/>
                  </a:cubicBezTo>
                  <a:cubicBezTo>
                    <a:pt x="142" y="448"/>
                    <a:pt x="94" y="488"/>
                    <a:pt x="61" y="540"/>
                  </a:cubicBezTo>
                  <a:cubicBezTo>
                    <a:pt x="25" y="592"/>
                    <a:pt x="5" y="656"/>
                    <a:pt x="3" y="719"/>
                  </a:cubicBezTo>
                  <a:cubicBezTo>
                    <a:pt x="1" y="736"/>
                    <a:pt x="3" y="755"/>
                    <a:pt x="14" y="766"/>
                  </a:cubicBezTo>
                  <a:cubicBezTo>
                    <a:pt x="24" y="776"/>
                    <a:pt x="38" y="778"/>
                    <a:pt x="52" y="781"/>
                  </a:cubicBezTo>
                  <a:cubicBezTo>
                    <a:pt x="70" y="783"/>
                    <a:pt x="88" y="784"/>
                    <a:pt x="105" y="784"/>
                  </a:cubicBezTo>
                  <a:cubicBezTo>
                    <a:pt x="198" y="784"/>
                    <a:pt x="291" y="758"/>
                    <a:pt x="382" y="735"/>
                  </a:cubicBezTo>
                  <a:cubicBezTo>
                    <a:pt x="458" y="713"/>
                    <a:pt x="678" y="640"/>
                    <a:pt x="683" y="540"/>
                  </a:cubicBezTo>
                  <a:cubicBezTo>
                    <a:pt x="687" y="455"/>
                    <a:pt x="485" y="411"/>
                    <a:pt x="443" y="345"/>
                  </a:cubicBezTo>
                  <a:cubicBezTo>
                    <a:pt x="380" y="249"/>
                    <a:pt x="383" y="157"/>
                    <a:pt x="379" y="41"/>
                  </a:cubicBezTo>
                  <a:cubicBezTo>
                    <a:pt x="379" y="29"/>
                    <a:pt x="378" y="17"/>
                    <a:pt x="368" y="8"/>
                  </a:cubicBezTo>
                  <a:cubicBezTo>
                    <a:pt x="363" y="4"/>
                    <a:pt x="357" y="3"/>
                    <a:pt x="350" y="2"/>
                  </a:cubicBezTo>
                  <a:cubicBezTo>
                    <a:pt x="341" y="1"/>
                    <a:pt x="332" y="0"/>
                    <a:pt x="3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9860225" y="-1381528"/>
              <a:ext cx="2075886" cy="1894253"/>
            </a:xfrm>
            <a:custGeom>
              <a:rect b="b" l="l" r="r" t="t"/>
              <a:pathLst>
                <a:path extrusionOk="0" h="4724" w="5177">
                  <a:moveTo>
                    <a:pt x="645" y="0"/>
                  </a:moveTo>
                  <a:cubicBezTo>
                    <a:pt x="601" y="0"/>
                    <a:pt x="556" y="4"/>
                    <a:pt x="510" y="13"/>
                  </a:cubicBezTo>
                  <a:cubicBezTo>
                    <a:pt x="128" y="84"/>
                    <a:pt x="1" y="597"/>
                    <a:pt x="151" y="1013"/>
                  </a:cubicBezTo>
                  <a:cubicBezTo>
                    <a:pt x="814" y="2850"/>
                    <a:pt x="2260" y="4132"/>
                    <a:pt x="4049" y="4681"/>
                  </a:cubicBezTo>
                  <a:cubicBezTo>
                    <a:pt x="4144" y="4710"/>
                    <a:pt x="4243" y="4724"/>
                    <a:pt x="4341" y="4724"/>
                  </a:cubicBezTo>
                  <a:cubicBezTo>
                    <a:pt x="4719" y="4724"/>
                    <a:pt x="5080" y="4519"/>
                    <a:pt x="5118" y="4213"/>
                  </a:cubicBezTo>
                  <a:cubicBezTo>
                    <a:pt x="5176" y="3917"/>
                    <a:pt x="4917" y="3611"/>
                    <a:pt x="4545" y="3449"/>
                  </a:cubicBezTo>
                  <a:cubicBezTo>
                    <a:pt x="3229" y="2880"/>
                    <a:pt x="2096" y="1787"/>
                    <a:pt x="1383" y="497"/>
                  </a:cubicBezTo>
                  <a:cubicBezTo>
                    <a:pt x="1223" y="219"/>
                    <a:pt x="964" y="0"/>
                    <a:pt x="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9995757" y="-1255619"/>
              <a:ext cx="1612752" cy="1603539"/>
            </a:xfrm>
            <a:custGeom>
              <a:rect b="b" l="l" r="r" t="t"/>
              <a:pathLst>
                <a:path extrusionOk="0" h="3999" w="4022">
                  <a:moveTo>
                    <a:pt x="1" y="1"/>
                  </a:moveTo>
                  <a:lnTo>
                    <a:pt x="1" y="1"/>
                  </a:lnTo>
                  <a:cubicBezTo>
                    <a:pt x="8" y="45"/>
                    <a:pt x="16" y="88"/>
                    <a:pt x="26" y="131"/>
                  </a:cubicBezTo>
                  <a:lnTo>
                    <a:pt x="26" y="131"/>
                  </a:lnTo>
                  <a:cubicBezTo>
                    <a:pt x="17" y="88"/>
                    <a:pt x="8" y="44"/>
                    <a:pt x="1" y="1"/>
                  </a:cubicBezTo>
                  <a:close/>
                  <a:moveTo>
                    <a:pt x="26" y="131"/>
                  </a:moveTo>
                  <a:lnTo>
                    <a:pt x="26" y="131"/>
                  </a:lnTo>
                  <a:cubicBezTo>
                    <a:pt x="315" y="1450"/>
                    <a:pt x="1521" y="2782"/>
                    <a:pt x="2644" y="3454"/>
                  </a:cubicBezTo>
                  <a:cubicBezTo>
                    <a:pt x="3070" y="3708"/>
                    <a:pt x="3534" y="3904"/>
                    <a:pt x="4021" y="3998"/>
                  </a:cubicBezTo>
                  <a:cubicBezTo>
                    <a:pt x="2773" y="3724"/>
                    <a:pt x="1725" y="2875"/>
                    <a:pt x="938" y="1896"/>
                  </a:cubicBezTo>
                  <a:cubicBezTo>
                    <a:pt x="652" y="1530"/>
                    <a:pt x="404" y="1134"/>
                    <a:pt x="221" y="707"/>
                  </a:cubicBezTo>
                  <a:cubicBezTo>
                    <a:pt x="142" y="521"/>
                    <a:pt x="71" y="329"/>
                    <a:pt x="26" y="13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10143318" y="-1201887"/>
              <a:ext cx="566187" cy="813198"/>
            </a:xfrm>
            <a:custGeom>
              <a:rect b="b" l="l" r="r" t="t"/>
              <a:pathLst>
                <a:path extrusionOk="0" h="2028" w="1412">
                  <a:moveTo>
                    <a:pt x="0" y="1"/>
                  </a:moveTo>
                  <a:cubicBezTo>
                    <a:pt x="122" y="343"/>
                    <a:pt x="303" y="663"/>
                    <a:pt x="501" y="965"/>
                  </a:cubicBezTo>
                  <a:cubicBezTo>
                    <a:pt x="717" y="1287"/>
                    <a:pt x="969" y="1592"/>
                    <a:pt x="1243" y="1865"/>
                  </a:cubicBezTo>
                  <a:cubicBezTo>
                    <a:pt x="1280" y="1901"/>
                    <a:pt x="1373" y="1990"/>
                    <a:pt x="1412" y="2027"/>
                  </a:cubicBezTo>
                  <a:cubicBezTo>
                    <a:pt x="1374" y="1989"/>
                    <a:pt x="1284" y="1899"/>
                    <a:pt x="1248" y="1861"/>
                  </a:cubicBezTo>
                  <a:cubicBezTo>
                    <a:pt x="1036" y="1641"/>
                    <a:pt x="830" y="1399"/>
                    <a:pt x="649" y="1148"/>
                  </a:cubicBezTo>
                  <a:cubicBezTo>
                    <a:pt x="393" y="791"/>
                    <a:pt x="163" y="410"/>
                    <a:pt x="0"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11743640" y="125372"/>
              <a:ext cx="18445" cy="18044"/>
            </a:xfrm>
            <a:custGeom>
              <a:rect b="b" l="l" r="r" t="t"/>
              <a:pathLst>
                <a:path extrusionOk="0" h="45" w="46">
                  <a:moveTo>
                    <a:pt x="23" y="1"/>
                  </a:moveTo>
                  <a:cubicBezTo>
                    <a:pt x="11" y="1"/>
                    <a:pt x="0" y="10"/>
                    <a:pt x="0" y="23"/>
                  </a:cubicBezTo>
                  <a:cubicBezTo>
                    <a:pt x="0" y="35"/>
                    <a:pt x="11" y="45"/>
                    <a:pt x="23" y="45"/>
                  </a:cubicBezTo>
                  <a:cubicBezTo>
                    <a:pt x="35" y="45"/>
                    <a:pt x="46" y="35"/>
                    <a:pt x="46" y="23"/>
                  </a:cubicBezTo>
                  <a:cubicBezTo>
                    <a:pt x="46" y="10"/>
                    <a:pt x="35" y="1"/>
                    <a:pt x="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11531921" y="-16175"/>
              <a:ext cx="18445" cy="18445"/>
            </a:xfrm>
            <a:custGeom>
              <a:rect b="b" l="l" r="r" t="t"/>
              <a:pathLst>
                <a:path extrusionOk="0" h="46" w="46">
                  <a:moveTo>
                    <a:pt x="23" y="1"/>
                  </a:moveTo>
                  <a:cubicBezTo>
                    <a:pt x="11" y="1"/>
                    <a:pt x="1" y="10"/>
                    <a:pt x="1" y="23"/>
                  </a:cubicBezTo>
                  <a:cubicBezTo>
                    <a:pt x="1" y="36"/>
                    <a:pt x="11" y="45"/>
                    <a:pt x="23" y="45"/>
                  </a:cubicBezTo>
                  <a:cubicBezTo>
                    <a:pt x="36" y="45"/>
                    <a:pt x="45" y="36"/>
                    <a:pt x="45" y="23"/>
                  </a:cubicBezTo>
                  <a:cubicBezTo>
                    <a:pt x="45" y="10"/>
                    <a:pt x="36" y="1"/>
                    <a:pt x="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10413180" y="-1004201"/>
              <a:ext cx="18445" cy="18044"/>
            </a:xfrm>
            <a:custGeom>
              <a:rect b="b" l="l" r="r" t="t"/>
              <a:pathLst>
                <a:path extrusionOk="0" h="45" w="46">
                  <a:moveTo>
                    <a:pt x="23" y="0"/>
                  </a:moveTo>
                  <a:cubicBezTo>
                    <a:pt x="11" y="0"/>
                    <a:pt x="1" y="10"/>
                    <a:pt x="1" y="22"/>
                  </a:cubicBezTo>
                  <a:cubicBezTo>
                    <a:pt x="1" y="34"/>
                    <a:pt x="11" y="45"/>
                    <a:pt x="23" y="45"/>
                  </a:cubicBezTo>
                  <a:cubicBezTo>
                    <a:pt x="36" y="45"/>
                    <a:pt x="45" y="34"/>
                    <a:pt x="45" y="22"/>
                  </a:cubicBezTo>
                  <a:cubicBezTo>
                    <a:pt x="45" y="10"/>
                    <a:pt x="36" y="0"/>
                    <a:pt x="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11756071" y="181911"/>
              <a:ext cx="24861" cy="24460"/>
            </a:xfrm>
            <a:custGeom>
              <a:rect b="b" l="l" r="r" t="t"/>
              <a:pathLst>
                <a:path extrusionOk="0" h="61" w="62">
                  <a:moveTo>
                    <a:pt x="31" y="1"/>
                  </a:moveTo>
                  <a:cubicBezTo>
                    <a:pt x="15" y="1"/>
                    <a:pt x="1" y="13"/>
                    <a:pt x="1" y="30"/>
                  </a:cubicBezTo>
                  <a:cubicBezTo>
                    <a:pt x="1" y="47"/>
                    <a:pt x="15" y="61"/>
                    <a:pt x="31" y="61"/>
                  </a:cubicBezTo>
                  <a:cubicBezTo>
                    <a:pt x="48" y="61"/>
                    <a:pt x="62" y="47"/>
                    <a:pt x="62" y="30"/>
                  </a:cubicBezTo>
                  <a:cubicBezTo>
                    <a:pt x="62" y="13"/>
                    <a:pt x="48" y="1"/>
                    <a:pt x="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11661840" y="105323"/>
              <a:ext cx="24861" cy="24861"/>
            </a:xfrm>
            <a:custGeom>
              <a:rect b="b" l="l" r="r" t="t"/>
              <a:pathLst>
                <a:path extrusionOk="0" h="62" w="62">
                  <a:moveTo>
                    <a:pt x="31" y="0"/>
                  </a:moveTo>
                  <a:cubicBezTo>
                    <a:pt x="14" y="0"/>
                    <a:pt x="0" y="14"/>
                    <a:pt x="0" y="31"/>
                  </a:cubicBezTo>
                  <a:cubicBezTo>
                    <a:pt x="0" y="47"/>
                    <a:pt x="14" y="61"/>
                    <a:pt x="31" y="61"/>
                  </a:cubicBezTo>
                  <a:cubicBezTo>
                    <a:pt x="47" y="61"/>
                    <a:pt x="61" y="47"/>
                    <a:pt x="61" y="31"/>
                  </a:cubicBezTo>
                  <a:cubicBezTo>
                    <a:pt x="61" y="14"/>
                    <a:pt x="47" y="0"/>
                    <a:pt x="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10464505" y="-956484"/>
              <a:ext cx="24861" cy="24861"/>
            </a:xfrm>
            <a:custGeom>
              <a:rect b="b" l="l" r="r" t="t"/>
              <a:pathLst>
                <a:path extrusionOk="0" h="62" w="62">
                  <a:moveTo>
                    <a:pt x="31" y="0"/>
                  </a:moveTo>
                  <a:cubicBezTo>
                    <a:pt x="14" y="0"/>
                    <a:pt x="0" y="14"/>
                    <a:pt x="0" y="31"/>
                  </a:cubicBezTo>
                  <a:cubicBezTo>
                    <a:pt x="0" y="48"/>
                    <a:pt x="14" y="61"/>
                    <a:pt x="31" y="61"/>
                  </a:cubicBezTo>
                  <a:cubicBezTo>
                    <a:pt x="48" y="61"/>
                    <a:pt x="61" y="48"/>
                    <a:pt x="61" y="31"/>
                  </a:cubicBezTo>
                  <a:cubicBezTo>
                    <a:pt x="61" y="14"/>
                    <a:pt x="48" y="0"/>
                    <a:pt x="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10494578" y="-1473362"/>
              <a:ext cx="625132" cy="363693"/>
            </a:xfrm>
            <a:custGeom>
              <a:rect b="b" l="l" r="r" t="t"/>
              <a:pathLst>
                <a:path extrusionOk="0" h="907" w="1559">
                  <a:moveTo>
                    <a:pt x="644" y="0"/>
                  </a:moveTo>
                  <a:cubicBezTo>
                    <a:pt x="640" y="0"/>
                    <a:pt x="635" y="1"/>
                    <a:pt x="631" y="1"/>
                  </a:cubicBezTo>
                  <a:cubicBezTo>
                    <a:pt x="536" y="12"/>
                    <a:pt x="498" y="133"/>
                    <a:pt x="415" y="181"/>
                  </a:cubicBezTo>
                  <a:cubicBezTo>
                    <a:pt x="351" y="219"/>
                    <a:pt x="269" y="209"/>
                    <a:pt x="195" y="212"/>
                  </a:cubicBezTo>
                  <a:cubicBezTo>
                    <a:pt x="120" y="214"/>
                    <a:pt x="33" y="243"/>
                    <a:pt x="15" y="316"/>
                  </a:cubicBezTo>
                  <a:cubicBezTo>
                    <a:pt x="1" y="369"/>
                    <a:pt x="30" y="421"/>
                    <a:pt x="66" y="461"/>
                  </a:cubicBezTo>
                  <a:cubicBezTo>
                    <a:pt x="101" y="501"/>
                    <a:pt x="146" y="534"/>
                    <a:pt x="175" y="580"/>
                  </a:cubicBezTo>
                  <a:cubicBezTo>
                    <a:pt x="200" y="619"/>
                    <a:pt x="212" y="669"/>
                    <a:pt x="242" y="706"/>
                  </a:cubicBezTo>
                  <a:cubicBezTo>
                    <a:pt x="281" y="752"/>
                    <a:pt x="345" y="772"/>
                    <a:pt x="407" y="772"/>
                  </a:cubicBezTo>
                  <a:cubicBezTo>
                    <a:pt x="410" y="772"/>
                    <a:pt x="413" y="772"/>
                    <a:pt x="416" y="772"/>
                  </a:cubicBezTo>
                  <a:cubicBezTo>
                    <a:pt x="480" y="772"/>
                    <a:pt x="542" y="754"/>
                    <a:pt x="606" y="744"/>
                  </a:cubicBezTo>
                  <a:cubicBezTo>
                    <a:pt x="618" y="743"/>
                    <a:pt x="629" y="741"/>
                    <a:pt x="640" y="741"/>
                  </a:cubicBezTo>
                  <a:cubicBezTo>
                    <a:pt x="653" y="741"/>
                    <a:pt x="666" y="743"/>
                    <a:pt x="678" y="749"/>
                  </a:cubicBezTo>
                  <a:cubicBezTo>
                    <a:pt x="714" y="764"/>
                    <a:pt x="726" y="808"/>
                    <a:pt x="753" y="837"/>
                  </a:cubicBezTo>
                  <a:cubicBezTo>
                    <a:pt x="788" y="876"/>
                    <a:pt x="837" y="885"/>
                    <a:pt x="890" y="885"/>
                  </a:cubicBezTo>
                  <a:cubicBezTo>
                    <a:pt x="936" y="885"/>
                    <a:pt x="984" y="879"/>
                    <a:pt x="1031" y="879"/>
                  </a:cubicBezTo>
                  <a:cubicBezTo>
                    <a:pt x="1043" y="879"/>
                    <a:pt x="1055" y="879"/>
                    <a:pt x="1066" y="880"/>
                  </a:cubicBezTo>
                  <a:cubicBezTo>
                    <a:pt x="1119" y="886"/>
                    <a:pt x="1169" y="907"/>
                    <a:pt x="1221" y="907"/>
                  </a:cubicBezTo>
                  <a:cubicBezTo>
                    <a:pt x="1343" y="907"/>
                    <a:pt x="1437" y="796"/>
                    <a:pt x="1490" y="687"/>
                  </a:cubicBezTo>
                  <a:cubicBezTo>
                    <a:pt x="1530" y="603"/>
                    <a:pt x="1558" y="512"/>
                    <a:pt x="1543" y="421"/>
                  </a:cubicBezTo>
                  <a:cubicBezTo>
                    <a:pt x="1531" y="330"/>
                    <a:pt x="1468" y="242"/>
                    <a:pt x="1377" y="222"/>
                  </a:cubicBezTo>
                  <a:cubicBezTo>
                    <a:pt x="1349" y="216"/>
                    <a:pt x="1320" y="216"/>
                    <a:pt x="1295" y="203"/>
                  </a:cubicBezTo>
                  <a:cubicBezTo>
                    <a:pt x="1242" y="177"/>
                    <a:pt x="1225" y="108"/>
                    <a:pt x="1177" y="76"/>
                  </a:cubicBezTo>
                  <a:cubicBezTo>
                    <a:pt x="1157" y="62"/>
                    <a:pt x="1136" y="57"/>
                    <a:pt x="1114" y="57"/>
                  </a:cubicBezTo>
                  <a:cubicBezTo>
                    <a:pt x="1047" y="57"/>
                    <a:pt x="972" y="102"/>
                    <a:pt x="901" y="102"/>
                  </a:cubicBezTo>
                  <a:cubicBezTo>
                    <a:pt x="893" y="102"/>
                    <a:pt x="885" y="101"/>
                    <a:pt x="877" y="100"/>
                  </a:cubicBezTo>
                  <a:cubicBezTo>
                    <a:pt x="793" y="87"/>
                    <a:pt x="727" y="0"/>
                    <a:pt x="644" y="0"/>
                  </a:cubicBezTo>
                  <a:close/>
                </a:path>
              </a:pathLst>
            </a:custGeom>
            <a:solidFill>
              <a:srgbClr val="659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10494178" y="-1473362"/>
              <a:ext cx="625132" cy="363693"/>
            </a:xfrm>
            <a:custGeom>
              <a:rect b="b" l="l" r="r" t="t"/>
              <a:pathLst>
                <a:path extrusionOk="0" h="907" w="1559">
                  <a:moveTo>
                    <a:pt x="644" y="0"/>
                  </a:moveTo>
                  <a:cubicBezTo>
                    <a:pt x="640" y="0"/>
                    <a:pt x="635" y="1"/>
                    <a:pt x="631" y="1"/>
                  </a:cubicBezTo>
                  <a:cubicBezTo>
                    <a:pt x="536" y="12"/>
                    <a:pt x="498" y="133"/>
                    <a:pt x="415" y="181"/>
                  </a:cubicBezTo>
                  <a:cubicBezTo>
                    <a:pt x="351" y="219"/>
                    <a:pt x="269" y="209"/>
                    <a:pt x="195" y="212"/>
                  </a:cubicBezTo>
                  <a:cubicBezTo>
                    <a:pt x="120" y="214"/>
                    <a:pt x="33" y="243"/>
                    <a:pt x="15" y="316"/>
                  </a:cubicBezTo>
                  <a:cubicBezTo>
                    <a:pt x="1" y="369"/>
                    <a:pt x="30" y="421"/>
                    <a:pt x="66" y="461"/>
                  </a:cubicBezTo>
                  <a:cubicBezTo>
                    <a:pt x="101" y="501"/>
                    <a:pt x="146" y="534"/>
                    <a:pt x="175" y="580"/>
                  </a:cubicBezTo>
                  <a:cubicBezTo>
                    <a:pt x="200" y="619"/>
                    <a:pt x="212" y="669"/>
                    <a:pt x="242" y="706"/>
                  </a:cubicBezTo>
                  <a:cubicBezTo>
                    <a:pt x="281" y="752"/>
                    <a:pt x="345" y="772"/>
                    <a:pt x="407" y="772"/>
                  </a:cubicBezTo>
                  <a:cubicBezTo>
                    <a:pt x="410" y="772"/>
                    <a:pt x="413" y="772"/>
                    <a:pt x="416" y="772"/>
                  </a:cubicBezTo>
                  <a:cubicBezTo>
                    <a:pt x="480" y="772"/>
                    <a:pt x="542" y="754"/>
                    <a:pt x="606" y="744"/>
                  </a:cubicBezTo>
                  <a:cubicBezTo>
                    <a:pt x="618" y="743"/>
                    <a:pt x="629" y="741"/>
                    <a:pt x="640" y="741"/>
                  </a:cubicBezTo>
                  <a:cubicBezTo>
                    <a:pt x="653" y="741"/>
                    <a:pt x="666" y="743"/>
                    <a:pt x="678" y="749"/>
                  </a:cubicBezTo>
                  <a:cubicBezTo>
                    <a:pt x="714" y="764"/>
                    <a:pt x="726" y="808"/>
                    <a:pt x="753" y="837"/>
                  </a:cubicBezTo>
                  <a:cubicBezTo>
                    <a:pt x="788" y="876"/>
                    <a:pt x="837" y="885"/>
                    <a:pt x="890" y="885"/>
                  </a:cubicBezTo>
                  <a:cubicBezTo>
                    <a:pt x="936" y="885"/>
                    <a:pt x="984" y="879"/>
                    <a:pt x="1031" y="879"/>
                  </a:cubicBezTo>
                  <a:cubicBezTo>
                    <a:pt x="1043" y="879"/>
                    <a:pt x="1055" y="879"/>
                    <a:pt x="1066" y="880"/>
                  </a:cubicBezTo>
                  <a:cubicBezTo>
                    <a:pt x="1119" y="886"/>
                    <a:pt x="1169" y="907"/>
                    <a:pt x="1221" y="907"/>
                  </a:cubicBezTo>
                  <a:cubicBezTo>
                    <a:pt x="1343" y="907"/>
                    <a:pt x="1437" y="796"/>
                    <a:pt x="1490" y="687"/>
                  </a:cubicBezTo>
                  <a:cubicBezTo>
                    <a:pt x="1530" y="603"/>
                    <a:pt x="1558" y="512"/>
                    <a:pt x="1543" y="421"/>
                  </a:cubicBezTo>
                  <a:cubicBezTo>
                    <a:pt x="1531" y="330"/>
                    <a:pt x="1468" y="242"/>
                    <a:pt x="1377" y="222"/>
                  </a:cubicBezTo>
                  <a:cubicBezTo>
                    <a:pt x="1349" y="216"/>
                    <a:pt x="1320" y="216"/>
                    <a:pt x="1295" y="203"/>
                  </a:cubicBezTo>
                  <a:cubicBezTo>
                    <a:pt x="1242" y="177"/>
                    <a:pt x="1225" y="108"/>
                    <a:pt x="1177" y="76"/>
                  </a:cubicBezTo>
                  <a:cubicBezTo>
                    <a:pt x="1157" y="62"/>
                    <a:pt x="1136" y="57"/>
                    <a:pt x="1114" y="57"/>
                  </a:cubicBezTo>
                  <a:cubicBezTo>
                    <a:pt x="1047" y="57"/>
                    <a:pt x="972" y="102"/>
                    <a:pt x="901" y="102"/>
                  </a:cubicBezTo>
                  <a:cubicBezTo>
                    <a:pt x="893" y="102"/>
                    <a:pt x="885" y="101"/>
                    <a:pt x="877" y="100"/>
                  </a:cubicBezTo>
                  <a:cubicBezTo>
                    <a:pt x="793" y="87"/>
                    <a:pt x="727" y="0"/>
                    <a:pt x="644"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10587607" y="-1337019"/>
              <a:ext cx="513659" cy="108667"/>
            </a:xfrm>
            <a:custGeom>
              <a:rect b="b" l="l" r="r" t="t"/>
              <a:pathLst>
                <a:path extrusionOk="0" h="271" w="1281">
                  <a:moveTo>
                    <a:pt x="249" y="9"/>
                  </a:moveTo>
                  <a:cubicBezTo>
                    <a:pt x="165" y="9"/>
                    <a:pt x="82" y="10"/>
                    <a:pt x="1" y="12"/>
                  </a:cubicBezTo>
                  <a:cubicBezTo>
                    <a:pt x="428" y="14"/>
                    <a:pt x="924" y="1"/>
                    <a:pt x="1281" y="270"/>
                  </a:cubicBezTo>
                  <a:cubicBezTo>
                    <a:pt x="1238" y="235"/>
                    <a:pt x="1191" y="205"/>
                    <a:pt x="1142" y="178"/>
                  </a:cubicBezTo>
                  <a:cubicBezTo>
                    <a:pt x="871" y="34"/>
                    <a:pt x="556" y="9"/>
                    <a:pt x="249" y="9"/>
                  </a:cubicBezTo>
                  <a:close/>
                </a:path>
              </a:pathLst>
            </a:custGeom>
            <a:solidFill>
              <a:srgbClr val="4973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30"/>
          <p:cNvGrpSpPr/>
          <p:nvPr/>
        </p:nvGrpSpPr>
        <p:grpSpPr>
          <a:xfrm>
            <a:off x="5758091" y="263190"/>
            <a:ext cx="3313697" cy="4231833"/>
            <a:chOff x="9708653" y="2380510"/>
            <a:chExt cx="3377877" cy="4313795"/>
          </a:xfrm>
        </p:grpSpPr>
        <p:sp>
          <p:nvSpPr>
            <p:cNvPr id="419" name="Google Shape;419;p30"/>
            <p:cNvSpPr/>
            <p:nvPr/>
          </p:nvSpPr>
          <p:spPr>
            <a:xfrm>
              <a:off x="9708653" y="4443175"/>
              <a:ext cx="3377877" cy="2251130"/>
            </a:xfrm>
            <a:custGeom>
              <a:rect b="b" l="l" r="r" t="t"/>
              <a:pathLst>
                <a:path extrusionOk="0" fill="none" h="5614" w="8424">
                  <a:moveTo>
                    <a:pt x="432" y="198"/>
                  </a:moveTo>
                  <a:cubicBezTo>
                    <a:pt x="432" y="198"/>
                    <a:pt x="1" y="5613"/>
                    <a:pt x="4341" y="5480"/>
                  </a:cubicBezTo>
                  <a:cubicBezTo>
                    <a:pt x="8423" y="5354"/>
                    <a:pt x="7917" y="1"/>
                    <a:pt x="7917" y="1"/>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a:off x="9906739" y="3604716"/>
              <a:ext cx="1384994" cy="1500085"/>
            </a:xfrm>
            <a:custGeom>
              <a:rect b="b" l="l" r="r" t="t"/>
              <a:pathLst>
                <a:path extrusionOk="0" fill="none" h="3741" w="3454">
                  <a:moveTo>
                    <a:pt x="0" y="3741"/>
                  </a:moveTo>
                  <a:cubicBezTo>
                    <a:pt x="0" y="3741"/>
                    <a:pt x="226" y="2894"/>
                    <a:pt x="1383" y="2120"/>
                  </a:cubicBezTo>
                  <a:cubicBezTo>
                    <a:pt x="2569" y="1326"/>
                    <a:pt x="3226" y="737"/>
                    <a:pt x="3454" y="1"/>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10019415" y="3611132"/>
              <a:ext cx="1012481" cy="806381"/>
            </a:xfrm>
            <a:custGeom>
              <a:rect b="b" l="l" r="r" t="t"/>
              <a:pathLst>
                <a:path extrusionOk="0" fill="none" h="2011" w="2525">
                  <a:moveTo>
                    <a:pt x="1" y="2011"/>
                  </a:moveTo>
                  <a:cubicBezTo>
                    <a:pt x="1" y="2011"/>
                    <a:pt x="731" y="1483"/>
                    <a:pt x="1363" y="1140"/>
                  </a:cubicBezTo>
                  <a:cubicBezTo>
                    <a:pt x="2097" y="741"/>
                    <a:pt x="2442" y="242"/>
                    <a:pt x="2524" y="1"/>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10048285" y="3581459"/>
              <a:ext cx="1526139" cy="2186170"/>
            </a:xfrm>
            <a:custGeom>
              <a:rect b="b" l="l" r="r" t="t"/>
              <a:pathLst>
                <a:path extrusionOk="0" fill="none" h="5452" w="3806">
                  <a:moveTo>
                    <a:pt x="56" y="5452"/>
                  </a:moveTo>
                  <a:cubicBezTo>
                    <a:pt x="56" y="5452"/>
                    <a:pt x="0" y="3904"/>
                    <a:pt x="1740" y="2623"/>
                  </a:cubicBezTo>
                  <a:cubicBezTo>
                    <a:pt x="3507" y="1322"/>
                    <a:pt x="3805" y="0"/>
                    <a:pt x="3805" y="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0367067" y="3534143"/>
              <a:ext cx="1427498" cy="2704243"/>
            </a:xfrm>
            <a:custGeom>
              <a:rect b="b" l="l" r="r" t="t"/>
              <a:pathLst>
                <a:path extrusionOk="0" fill="none" h="6744" w="3560">
                  <a:moveTo>
                    <a:pt x="0" y="6743"/>
                  </a:moveTo>
                  <a:cubicBezTo>
                    <a:pt x="0" y="6743"/>
                    <a:pt x="96" y="5090"/>
                    <a:pt x="1706" y="3249"/>
                  </a:cubicBezTo>
                  <a:cubicBezTo>
                    <a:pt x="3560" y="1128"/>
                    <a:pt x="3526" y="0"/>
                    <a:pt x="3526" y="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a:off x="10639735" y="3535346"/>
              <a:ext cx="1313218" cy="2990546"/>
            </a:xfrm>
            <a:custGeom>
              <a:rect b="b" l="l" r="r" t="t"/>
              <a:pathLst>
                <a:path extrusionOk="0" fill="none" h="7458" w="3275">
                  <a:moveTo>
                    <a:pt x="340" y="7457"/>
                  </a:moveTo>
                  <a:cubicBezTo>
                    <a:pt x="340" y="7457"/>
                    <a:pt x="0" y="5688"/>
                    <a:pt x="1772" y="3603"/>
                  </a:cubicBezTo>
                  <a:cubicBezTo>
                    <a:pt x="3274" y="1834"/>
                    <a:pt x="3232" y="0"/>
                    <a:pt x="3232" y="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a:off x="11121716" y="3698546"/>
              <a:ext cx="940304" cy="2923181"/>
            </a:xfrm>
            <a:custGeom>
              <a:rect b="b" l="l" r="r" t="t"/>
              <a:pathLst>
                <a:path extrusionOk="0" fill="none" h="7290" w="2345">
                  <a:moveTo>
                    <a:pt x="13" y="7289"/>
                  </a:moveTo>
                  <a:cubicBezTo>
                    <a:pt x="13" y="7289"/>
                    <a:pt x="0" y="5891"/>
                    <a:pt x="1020" y="4096"/>
                  </a:cubicBezTo>
                  <a:cubicBezTo>
                    <a:pt x="1998" y="2375"/>
                    <a:pt x="2225" y="1398"/>
                    <a:pt x="2344" y="1"/>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12426914" y="4188149"/>
              <a:ext cx="198486" cy="2023771"/>
            </a:xfrm>
            <a:custGeom>
              <a:rect b="b" l="l" r="r" t="t"/>
              <a:pathLst>
                <a:path extrusionOk="0" fill="none" h="5047" w="495">
                  <a:moveTo>
                    <a:pt x="278" y="1"/>
                  </a:moveTo>
                  <a:cubicBezTo>
                    <a:pt x="278" y="1"/>
                    <a:pt x="49" y="877"/>
                    <a:pt x="193" y="1950"/>
                  </a:cubicBezTo>
                  <a:cubicBezTo>
                    <a:pt x="337" y="3023"/>
                    <a:pt x="495" y="4023"/>
                    <a:pt x="1" y="5046"/>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12713617" y="4328092"/>
              <a:ext cx="132324" cy="1132783"/>
            </a:xfrm>
            <a:custGeom>
              <a:rect b="b" l="l" r="r" t="t"/>
              <a:pathLst>
                <a:path extrusionOk="0" fill="none" h="2825" w="330">
                  <a:moveTo>
                    <a:pt x="17" y="0"/>
                  </a:moveTo>
                  <a:cubicBezTo>
                    <a:pt x="17" y="0"/>
                    <a:pt x="1" y="582"/>
                    <a:pt x="112" y="1102"/>
                  </a:cubicBezTo>
                  <a:cubicBezTo>
                    <a:pt x="224" y="1622"/>
                    <a:pt x="329" y="2111"/>
                    <a:pt x="213" y="2824"/>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11832257" y="4072665"/>
              <a:ext cx="577415" cy="2511369"/>
            </a:xfrm>
            <a:custGeom>
              <a:rect b="b" l="l" r="r" t="t"/>
              <a:pathLst>
                <a:path extrusionOk="0" fill="none" h="6263" w="1440">
                  <a:moveTo>
                    <a:pt x="1440" y="1"/>
                  </a:moveTo>
                  <a:cubicBezTo>
                    <a:pt x="1440" y="1"/>
                    <a:pt x="1115" y="523"/>
                    <a:pt x="1111" y="2337"/>
                  </a:cubicBezTo>
                  <a:cubicBezTo>
                    <a:pt x="1106" y="4593"/>
                    <a:pt x="583" y="5646"/>
                    <a:pt x="0" y="6263"/>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11422453" y="3915880"/>
              <a:ext cx="828029" cy="2725896"/>
            </a:xfrm>
            <a:custGeom>
              <a:rect b="b" l="l" r="r" t="t"/>
              <a:pathLst>
                <a:path extrusionOk="0" fill="none" h="6798" w="2065">
                  <a:moveTo>
                    <a:pt x="2065" y="1"/>
                  </a:moveTo>
                  <a:cubicBezTo>
                    <a:pt x="2065" y="1"/>
                    <a:pt x="1706" y="1036"/>
                    <a:pt x="1447" y="2962"/>
                  </a:cubicBezTo>
                  <a:cubicBezTo>
                    <a:pt x="1189" y="4888"/>
                    <a:pt x="698" y="5995"/>
                    <a:pt x="0" y="6798"/>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10906789" y="3601909"/>
              <a:ext cx="1984863" cy="1571059"/>
            </a:xfrm>
            <a:custGeom>
              <a:rect b="b" l="l" r="r" t="t"/>
              <a:pathLst>
                <a:path extrusionOk="0" fill="none" h="3918" w="4950">
                  <a:moveTo>
                    <a:pt x="1" y="1"/>
                  </a:moveTo>
                  <a:cubicBezTo>
                    <a:pt x="1" y="1"/>
                    <a:pt x="13" y="1708"/>
                    <a:pt x="1590" y="2813"/>
                  </a:cubicBezTo>
                  <a:cubicBezTo>
                    <a:pt x="3166" y="3917"/>
                    <a:pt x="4496" y="3228"/>
                    <a:pt x="4950" y="2668"/>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10662591" y="3670477"/>
              <a:ext cx="2199389" cy="1969638"/>
            </a:xfrm>
            <a:custGeom>
              <a:rect b="b" l="l" r="r" t="t"/>
              <a:pathLst>
                <a:path extrusionOk="0" fill="none" h="4912" w="5485">
                  <a:moveTo>
                    <a:pt x="112" y="0"/>
                  </a:moveTo>
                  <a:cubicBezTo>
                    <a:pt x="112" y="0"/>
                    <a:pt x="0" y="1913"/>
                    <a:pt x="1153" y="2693"/>
                  </a:cubicBezTo>
                  <a:cubicBezTo>
                    <a:pt x="1940" y="3226"/>
                    <a:pt x="2614" y="3746"/>
                    <a:pt x="2921" y="4048"/>
                  </a:cubicBezTo>
                  <a:cubicBezTo>
                    <a:pt x="3194" y="4319"/>
                    <a:pt x="3514" y="4538"/>
                    <a:pt x="3871" y="4678"/>
                  </a:cubicBezTo>
                  <a:cubicBezTo>
                    <a:pt x="4472" y="4912"/>
                    <a:pt x="5230" y="4794"/>
                    <a:pt x="5484" y="364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a:off x="10527059" y="3866559"/>
              <a:ext cx="2099143" cy="2317292"/>
            </a:xfrm>
            <a:custGeom>
              <a:rect b="b" l="l" r="r" t="t"/>
              <a:pathLst>
                <a:path extrusionOk="0" fill="none" h="5779" w="5235">
                  <a:moveTo>
                    <a:pt x="89" y="1"/>
                  </a:moveTo>
                  <a:cubicBezTo>
                    <a:pt x="89" y="1"/>
                    <a:pt x="0" y="1156"/>
                    <a:pt x="550" y="2031"/>
                  </a:cubicBezTo>
                  <a:cubicBezTo>
                    <a:pt x="1100" y="2905"/>
                    <a:pt x="1795" y="3311"/>
                    <a:pt x="2427" y="4074"/>
                  </a:cubicBezTo>
                  <a:cubicBezTo>
                    <a:pt x="3024" y="4794"/>
                    <a:pt x="4040" y="5779"/>
                    <a:pt x="5235" y="5123"/>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10348220" y="4044997"/>
              <a:ext cx="2016541" cy="2315688"/>
            </a:xfrm>
            <a:custGeom>
              <a:rect b="b" l="l" r="r" t="t"/>
              <a:pathLst>
                <a:path extrusionOk="0" fill="none" h="5775" w="5029">
                  <a:moveTo>
                    <a:pt x="164" y="0"/>
                  </a:moveTo>
                  <a:cubicBezTo>
                    <a:pt x="164" y="0"/>
                    <a:pt x="1" y="1777"/>
                    <a:pt x="1004" y="2906"/>
                  </a:cubicBezTo>
                  <a:cubicBezTo>
                    <a:pt x="2006" y="4033"/>
                    <a:pt x="1918" y="3833"/>
                    <a:pt x="2390" y="4409"/>
                  </a:cubicBezTo>
                  <a:cubicBezTo>
                    <a:pt x="2862" y="4987"/>
                    <a:pt x="3939" y="5775"/>
                    <a:pt x="5029" y="5567"/>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10170585" y="4275964"/>
              <a:ext cx="1678513" cy="2290025"/>
            </a:xfrm>
            <a:custGeom>
              <a:rect b="b" l="l" r="r" t="t"/>
              <a:pathLst>
                <a:path extrusionOk="0" fill="none" h="5711" w="4186">
                  <a:moveTo>
                    <a:pt x="78" y="1"/>
                  </a:moveTo>
                  <a:cubicBezTo>
                    <a:pt x="78" y="1"/>
                    <a:pt x="0" y="1014"/>
                    <a:pt x="489" y="1804"/>
                  </a:cubicBezTo>
                  <a:cubicBezTo>
                    <a:pt x="939" y="2532"/>
                    <a:pt x="1133" y="3236"/>
                    <a:pt x="1773" y="4267"/>
                  </a:cubicBezTo>
                  <a:cubicBezTo>
                    <a:pt x="2431" y="5326"/>
                    <a:pt x="3353" y="5670"/>
                    <a:pt x="4185" y="571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9989341" y="4416710"/>
              <a:ext cx="1252268" cy="2219853"/>
            </a:xfrm>
            <a:custGeom>
              <a:rect b="b" l="l" r="r" t="t"/>
              <a:pathLst>
                <a:path extrusionOk="0" fill="none" h="5536" w="3123">
                  <a:moveTo>
                    <a:pt x="100" y="1"/>
                  </a:moveTo>
                  <a:cubicBezTo>
                    <a:pt x="100" y="1"/>
                    <a:pt x="1" y="1401"/>
                    <a:pt x="456" y="2507"/>
                  </a:cubicBezTo>
                  <a:cubicBezTo>
                    <a:pt x="909" y="3614"/>
                    <a:pt x="1303" y="3844"/>
                    <a:pt x="1651" y="4419"/>
                  </a:cubicBezTo>
                  <a:cubicBezTo>
                    <a:pt x="1997" y="4995"/>
                    <a:pt x="2521" y="5445"/>
                    <a:pt x="3122" y="5535"/>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a:off x="11169433" y="3615543"/>
              <a:ext cx="1647236" cy="1118347"/>
            </a:xfrm>
            <a:custGeom>
              <a:rect b="b" l="l" r="r" t="t"/>
              <a:pathLst>
                <a:path extrusionOk="0" fill="none" h="2789" w="4108">
                  <a:moveTo>
                    <a:pt x="69" y="0"/>
                  </a:moveTo>
                  <a:cubicBezTo>
                    <a:pt x="69" y="0"/>
                    <a:pt x="0" y="1432"/>
                    <a:pt x="1372" y="2110"/>
                  </a:cubicBezTo>
                  <a:cubicBezTo>
                    <a:pt x="2743" y="2788"/>
                    <a:pt x="3756" y="2252"/>
                    <a:pt x="4107" y="1953"/>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0"/>
            <p:cNvSpPr/>
            <p:nvPr/>
          </p:nvSpPr>
          <p:spPr>
            <a:xfrm>
              <a:off x="11500645" y="3598701"/>
              <a:ext cx="1085059" cy="814401"/>
            </a:xfrm>
            <a:custGeom>
              <a:rect b="b" l="l" r="r" t="t"/>
              <a:pathLst>
                <a:path extrusionOk="0" fill="none" h="2031" w="2706">
                  <a:moveTo>
                    <a:pt x="1" y="0"/>
                  </a:moveTo>
                  <a:cubicBezTo>
                    <a:pt x="1" y="0"/>
                    <a:pt x="199" y="2030"/>
                    <a:pt x="2706" y="1564"/>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a:off x="11732012" y="3548578"/>
              <a:ext cx="506040" cy="376926"/>
            </a:xfrm>
            <a:custGeom>
              <a:rect b="b" l="l" r="r" t="t"/>
              <a:pathLst>
                <a:path extrusionOk="0" fill="none" h="940" w="1262">
                  <a:moveTo>
                    <a:pt x="1" y="1"/>
                  </a:moveTo>
                  <a:cubicBezTo>
                    <a:pt x="1" y="1"/>
                    <a:pt x="473" y="939"/>
                    <a:pt x="1261" y="870"/>
                  </a:cubicBezTo>
                </a:path>
              </a:pathLst>
            </a:custGeom>
            <a:noFill/>
            <a:ln cap="flat" cmpd="sng" w="28575">
              <a:solidFill>
                <a:schemeClr val="accent4"/>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a:off x="11068786" y="2396549"/>
              <a:ext cx="549346" cy="271066"/>
            </a:xfrm>
            <a:custGeom>
              <a:rect b="b" l="l" r="r" t="t"/>
              <a:pathLst>
                <a:path extrusionOk="0" h="676" w="1370">
                  <a:moveTo>
                    <a:pt x="682" y="0"/>
                  </a:moveTo>
                  <a:cubicBezTo>
                    <a:pt x="676" y="0"/>
                    <a:pt x="669" y="1"/>
                    <a:pt x="662" y="1"/>
                  </a:cubicBezTo>
                  <a:cubicBezTo>
                    <a:pt x="198" y="16"/>
                    <a:pt x="1" y="607"/>
                    <a:pt x="1" y="607"/>
                  </a:cubicBezTo>
                  <a:lnTo>
                    <a:pt x="190" y="676"/>
                  </a:lnTo>
                  <a:cubicBezTo>
                    <a:pt x="190" y="676"/>
                    <a:pt x="373" y="229"/>
                    <a:pt x="659" y="222"/>
                  </a:cubicBezTo>
                  <a:cubicBezTo>
                    <a:pt x="664" y="222"/>
                    <a:pt x="669" y="222"/>
                    <a:pt x="673" y="222"/>
                  </a:cubicBezTo>
                  <a:cubicBezTo>
                    <a:pt x="1027" y="222"/>
                    <a:pt x="1152" y="603"/>
                    <a:pt x="1152" y="603"/>
                  </a:cubicBezTo>
                  <a:lnTo>
                    <a:pt x="1370" y="482"/>
                  </a:lnTo>
                  <a:cubicBezTo>
                    <a:pt x="1370" y="482"/>
                    <a:pt x="1134" y="0"/>
                    <a:pt x="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p:nvPr/>
          </p:nvSpPr>
          <p:spPr>
            <a:xfrm>
              <a:off x="9802884" y="2380510"/>
              <a:ext cx="3144104" cy="2165319"/>
            </a:xfrm>
            <a:custGeom>
              <a:rect b="b" l="l" r="r" t="t"/>
              <a:pathLst>
                <a:path extrusionOk="0" h="5400" w="7841">
                  <a:moveTo>
                    <a:pt x="3828" y="111"/>
                  </a:moveTo>
                  <a:cubicBezTo>
                    <a:pt x="4363" y="111"/>
                    <a:pt x="4398" y="1334"/>
                    <a:pt x="4982" y="2411"/>
                  </a:cubicBezTo>
                  <a:cubicBezTo>
                    <a:pt x="4355" y="2596"/>
                    <a:pt x="3769" y="2641"/>
                    <a:pt x="3344" y="2641"/>
                  </a:cubicBezTo>
                  <a:cubicBezTo>
                    <a:pt x="2996" y="2641"/>
                    <a:pt x="2755" y="2611"/>
                    <a:pt x="2686" y="2601"/>
                  </a:cubicBezTo>
                  <a:cubicBezTo>
                    <a:pt x="3302" y="1457"/>
                    <a:pt x="3280" y="127"/>
                    <a:pt x="3817" y="111"/>
                  </a:cubicBezTo>
                  <a:cubicBezTo>
                    <a:pt x="3821" y="111"/>
                    <a:pt x="3824" y="111"/>
                    <a:pt x="3828" y="111"/>
                  </a:cubicBezTo>
                  <a:close/>
                  <a:moveTo>
                    <a:pt x="3830" y="0"/>
                  </a:moveTo>
                  <a:cubicBezTo>
                    <a:pt x="3819" y="0"/>
                    <a:pt x="3808" y="0"/>
                    <a:pt x="3796" y="1"/>
                  </a:cubicBezTo>
                  <a:cubicBezTo>
                    <a:pt x="2823" y="31"/>
                    <a:pt x="3114" y="1227"/>
                    <a:pt x="2173" y="2651"/>
                  </a:cubicBezTo>
                  <a:cubicBezTo>
                    <a:pt x="1232" y="4073"/>
                    <a:pt x="54" y="4946"/>
                    <a:pt x="54" y="4946"/>
                  </a:cubicBezTo>
                  <a:cubicBezTo>
                    <a:pt x="54" y="4946"/>
                    <a:pt x="0" y="5212"/>
                    <a:pt x="199" y="5400"/>
                  </a:cubicBezTo>
                  <a:cubicBezTo>
                    <a:pt x="199" y="5400"/>
                    <a:pt x="1453" y="4523"/>
                    <a:pt x="2440" y="3010"/>
                  </a:cubicBezTo>
                  <a:cubicBezTo>
                    <a:pt x="2532" y="3023"/>
                    <a:pt x="2944" y="3081"/>
                    <a:pt x="3477" y="3081"/>
                  </a:cubicBezTo>
                  <a:cubicBezTo>
                    <a:pt x="4008" y="3081"/>
                    <a:pt x="4657" y="3024"/>
                    <a:pt x="5230" y="2811"/>
                  </a:cubicBezTo>
                  <a:cubicBezTo>
                    <a:pt x="6204" y="4225"/>
                    <a:pt x="7683" y="5184"/>
                    <a:pt x="7683" y="5184"/>
                  </a:cubicBezTo>
                  <a:cubicBezTo>
                    <a:pt x="7841" y="5016"/>
                    <a:pt x="7813" y="4744"/>
                    <a:pt x="7813" y="4744"/>
                  </a:cubicBezTo>
                  <a:cubicBezTo>
                    <a:pt x="7813" y="4744"/>
                    <a:pt x="6662" y="4011"/>
                    <a:pt x="5577" y="2547"/>
                  </a:cubicBezTo>
                  <a:cubicBezTo>
                    <a:pt x="4573" y="1191"/>
                    <a:pt x="4764" y="0"/>
                    <a:pt x="3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1" name="Google Shape;441;p30"/>
          <p:cNvCxnSpPr/>
          <p:nvPr/>
        </p:nvCxnSpPr>
        <p:spPr>
          <a:xfrm rot="10800000">
            <a:off x="0" y="4311450"/>
            <a:ext cx="3038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39"/>
          <p:cNvSpPr/>
          <p:nvPr/>
        </p:nvSpPr>
        <p:spPr>
          <a:xfrm>
            <a:off x="5656850" y="1346075"/>
            <a:ext cx="2957700" cy="33855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536350" y="1346075"/>
            <a:ext cx="2957700" cy="3385500"/>
          </a:xfrm>
          <a:prstGeom prst="roundRect">
            <a:avLst>
              <a:gd fmla="val 6552"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Future developments</a:t>
            </a:r>
            <a:endParaRPr/>
          </a:p>
        </p:txBody>
      </p:sp>
      <p:sp>
        <p:nvSpPr>
          <p:cNvPr id="841" name="Google Shape;841;p39"/>
          <p:cNvSpPr txBox="1"/>
          <p:nvPr/>
        </p:nvSpPr>
        <p:spPr>
          <a:xfrm>
            <a:off x="723900" y="1594750"/>
            <a:ext cx="2639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aleway"/>
                <a:ea typeface="Raleway"/>
                <a:cs typeface="Raleway"/>
                <a:sym typeface="Raleway"/>
              </a:rPr>
              <a:t>Enhance AI capabilities</a:t>
            </a:r>
            <a:endParaRPr b="1" sz="1800">
              <a:solidFill>
                <a:schemeClr val="dk1"/>
              </a:solidFill>
              <a:latin typeface="Raleway"/>
              <a:ea typeface="Raleway"/>
              <a:cs typeface="Raleway"/>
              <a:sym typeface="Raleway"/>
            </a:endParaRPr>
          </a:p>
        </p:txBody>
      </p:sp>
      <p:sp>
        <p:nvSpPr>
          <p:cNvPr id="842" name="Google Shape;842;p39"/>
          <p:cNvSpPr txBox="1"/>
          <p:nvPr/>
        </p:nvSpPr>
        <p:spPr>
          <a:xfrm>
            <a:off x="5861200" y="1821250"/>
            <a:ext cx="25659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Raleway"/>
                <a:ea typeface="Raleway"/>
                <a:cs typeface="Raleway"/>
                <a:sym typeface="Raleway"/>
              </a:rPr>
              <a:t>BackEnd scalabilities</a:t>
            </a:r>
            <a:endParaRPr b="1" sz="1800">
              <a:solidFill>
                <a:schemeClr val="dk1"/>
              </a:solidFill>
              <a:latin typeface="Raleway"/>
              <a:ea typeface="Raleway"/>
              <a:cs typeface="Raleway"/>
              <a:sym typeface="Raleway"/>
            </a:endParaRPr>
          </a:p>
        </p:txBody>
      </p:sp>
      <p:sp>
        <p:nvSpPr>
          <p:cNvPr id="843" name="Google Shape;843;p39"/>
          <p:cNvSpPr txBox="1"/>
          <p:nvPr/>
        </p:nvSpPr>
        <p:spPr>
          <a:xfrm>
            <a:off x="5852750" y="3340863"/>
            <a:ext cx="25659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Raleway"/>
                <a:ea typeface="Raleway"/>
                <a:cs typeface="Raleway"/>
                <a:sym typeface="Raleway"/>
              </a:rPr>
              <a:t>Refining UI</a:t>
            </a:r>
            <a:endParaRPr b="1" sz="1800">
              <a:solidFill>
                <a:schemeClr val="dk1"/>
              </a:solidFill>
              <a:latin typeface="Raleway"/>
              <a:ea typeface="Raleway"/>
              <a:cs typeface="Raleway"/>
              <a:sym typeface="Raleway"/>
            </a:endParaRPr>
          </a:p>
        </p:txBody>
      </p:sp>
      <p:sp>
        <p:nvSpPr>
          <p:cNvPr id="844" name="Google Shape;844;p39"/>
          <p:cNvSpPr txBox="1"/>
          <p:nvPr/>
        </p:nvSpPr>
        <p:spPr>
          <a:xfrm>
            <a:off x="713300" y="1975050"/>
            <a:ext cx="2569500" cy="33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AI assistant that provides users with storage recommendations for specific ingredients, helping reduce food waste</a:t>
            </a:r>
            <a:endParaRPr sz="1200">
              <a:solidFill>
                <a:schemeClr val="lt1"/>
              </a:solidFill>
              <a:latin typeface="Open Sans"/>
              <a:ea typeface="Open Sans"/>
              <a:cs typeface="Open Sans"/>
              <a:sym typeface="Open Sans"/>
            </a:endParaRPr>
          </a:p>
        </p:txBody>
      </p:sp>
      <p:sp>
        <p:nvSpPr>
          <p:cNvPr id="845" name="Google Shape;845;p39"/>
          <p:cNvSpPr txBox="1"/>
          <p:nvPr/>
        </p:nvSpPr>
        <p:spPr>
          <a:xfrm>
            <a:off x="5861200" y="2203688"/>
            <a:ext cx="2565900" cy="87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lt1"/>
                </a:solidFill>
                <a:latin typeface="Open Sans"/>
                <a:ea typeface="Open Sans"/>
                <a:cs typeface="Open Sans"/>
                <a:sym typeface="Open Sans"/>
              </a:rPr>
              <a:t>Database Design and Optimization, </a:t>
            </a:r>
            <a:endParaRPr sz="1200">
              <a:solidFill>
                <a:schemeClr val="lt1"/>
              </a:solidFill>
              <a:latin typeface="Open Sans"/>
              <a:ea typeface="Open Sans"/>
              <a:cs typeface="Open Sans"/>
              <a:sym typeface="Open Sans"/>
            </a:endParaRPr>
          </a:p>
          <a:p>
            <a:pPr indent="0" lvl="0" marL="0" rtl="0" algn="r">
              <a:spcBef>
                <a:spcPts val="0"/>
              </a:spcBef>
              <a:spcAft>
                <a:spcPts val="0"/>
              </a:spcAft>
              <a:buNone/>
            </a:pPr>
            <a:r>
              <a:rPr lang="en" sz="1200">
                <a:solidFill>
                  <a:schemeClr val="lt1"/>
                </a:solidFill>
                <a:latin typeface="Open Sans"/>
                <a:ea typeface="Open Sans"/>
                <a:cs typeface="Open Sans"/>
                <a:sym typeface="Open Sans"/>
              </a:rPr>
              <a:t>Scalable Storage,  </a:t>
            </a:r>
            <a:endParaRPr sz="1200">
              <a:solidFill>
                <a:schemeClr val="lt1"/>
              </a:solidFill>
              <a:latin typeface="Open Sans"/>
              <a:ea typeface="Open Sans"/>
              <a:cs typeface="Open Sans"/>
              <a:sym typeface="Open Sans"/>
            </a:endParaRPr>
          </a:p>
          <a:p>
            <a:pPr indent="0" lvl="0" marL="0" rtl="0" algn="r">
              <a:spcBef>
                <a:spcPts val="0"/>
              </a:spcBef>
              <a:spcAft>
                <a:spcPts val="0"/>
              </a:spcAft>
              <a:buNone/>
            </a:pPr>
            <a:r>
              <a:rPr lang="en" sz="1200">
                <a:solidFill>
                  <a:schemeClr val="lt1"/>
                </a:solidFill>
                <a:latin typeface="Open Sans"/>
                <a:ea typeface="Open Sans"/>
                <a:cs typeface="Open Sans"/>
                <a:sym typeface="Open Sans"/>
              </a:rPr>
              <a:t>API and Load Handling</a:t>
            </a:r>
            <a:endParaRPr sz="1200">
              <a:solidFill>
                <a:schemeClr val="lt1"/>
              </a:solidFill>
              <a:latin typeface="Open Sans"/>
              <a:ea typeface="Open Sans"/>
              <a:cs typeface="Open Sans"/>
              <a:sym typeface="Open Sans"/>
            </a:endParaRPr>
          </a:p>
        </p:txBody>
      </p:sp>
      <p:sp>
        <p:nvSpPr>
          <p:cNvPr id="846" name="Google Shape;846;p39"/>
          <p:cNvSpPr txBox="1"/>
          <p:nvPr/>
        </p:nvSpPr>
        <p:spPr>
          <a:xfrm>
            <a:off x="5907825" y="3700575"/>
            <a:ext cx="2565900" cy="3348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latin typeface="Times New Roman"/>
                <a:ea typeface="Times New Roman"/>
                <a:cs typeface="Times New Roman"/>
                <a:sym typeface="Times New Roman"/>
              </a:rPr>
              <a:t>refining UI </a:t>
            </a:r>
            <a:r>
              <a:rPr lang="en" sz="1200">
                <a:latin typeface="Times New Roman"/>
                <a:ea typeface="Times New Roman"/>
                <a:cs typeface="Times New Roman"/>
                <a:sym typeface="Times New Roman"/>
              </a:rPr>
              <a:t>responsiveness</a:t>
            </a:r>
            <a:r>
              <a:rPr lang="en" sz="1200">
                <a:latin typeface="Times New Roman"/>
                <a:ea typeface="Times New Roman"/>
                <a:cs typeface="Times New Roman"/>
                <a:sym typeface="Times New Roman"/>
              </a:rPr>
              <a:t>/lags/design</a:t>
            </a:r>
            <a:endParaRPr sz="1200">
              <a:solidFill>
                <a:schemeClr val="lt1"/>
              </a:solidFill>
              <a:latin typeface="Open Sans"/>
              <a:ea typeface="Open Sans"/>
              <a:cs typeface="Open Sans"/>
              <a:sym typeface="Open Sans"/>
            </a:endParaRPr>
          </a:p>
        </p:txBody>
      </p:sp>
      <p:sp>
        <p:nvSpPr>
          <p:cNvPr id="847" name="Google Shape;847;p39"/>
          <p:cNvSpPr/>
          <p:nvPr/>
        </p:nvSpPr>
        <p:spPr>
          <a:xfrm>
            <a:off x="3772875" y="1416575"/>
            <a:ext cx="1598249" cy="3186999"/>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dk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cxnSp>
        <p:nvCxnSpPr>
          <p:cNvPr id="848" name="Google Shape;848;p39"/>
          <p:cNvCxnSpPr/>
          <p:nvPr/>
        </p:nvCxnSpPr>
        <p:spPr>
          <a:xfrm>
            <a:off x="7031925" y="918900"/>
            <a:ext cx="2188200" cy="0"/>
          </a:xfrm>
          <a:prstGeom prst="straightConnector1">
            <a:avLst/>
          </a:prstGeom>
          <a:noFill/>
          <a:ln cap="flat" cmpd="sng" w="9525">
            <a:solidFill>
              <a:schemeClr val="lt1"/>
            </a:solidFill>
            <a:prstDash val="solid"/>
            <a:round/>
            <a:headEnd len="med" w="med" type="none"/>
            <a:tailEnd len="med" w="med" type="none"/>
          </a:ln>
        </p:spPr>
      </p:cxnSp>
      <p:grpSp>
        <p:nvGrpSpPr>
          <p:cNvPr id="849" name="Google Shape;849;p39"/>
          <p:cNvGrpSpPr/>
          <p:nvPr/>
        </p:nvGrpSpPr>
        <p:grpSpPr>
          <a:xfrm>
            <a:off x="3363010" y="3952889"/>
            <a:ext cx="930091" cy="894691"/>
            <a:chOff x="8477655" y="4673483"/>
            <a:chExt cx="2192576" cy="2109124"/>
          </a:xfrm>
        </p:grpSpPr>
        <p:sp>
          <p:nvSpPr>
            <p:cNvPr id="850" name="Google Shape;850;p39"/>
            <p:cNvSpPr/>
            <p:nvPr/>
          </p:nvSpPr>
          <p:spPr>
            <a:xfrm>
              <a:off x="8680517" y="4961975"/>
              <a:ext cx="1989714" cy="1820632"/>
            </a:xfrm>
            <a:custGeom>
              <a:rect b="b" l="l" r="r" t="t"/>
              <a:pathLst>
                <a:path extrusionOk="0" h="7207" w="7876">
                  <a:moveTo>
                    <a:pt x="1056" y="1"/>
                  </a:moveTo>
                  <a:cubicBezTo>
                    <a:pt x="849" y="1"/>
                    <a:pt x="649" y="56"/>
                    <a:pt x="480" y="184"/>
                  </a:cubicBezTo>
                  <a:cubicBezTo>
                    <a:pt x="0" y="547"/>
                    <a:pt x="20" y="1273"/>
                    <a:pt x="161" y="1858"/>
                  </a:cubicBezTo>
                  <a:cubicBezTo>
                    <a:pt x="595" y="3668"/>
                    <a:pt x="1669" y="5456"/>
                    <a:pt x="3235" y="6458"/>
                  </a:cubicBezTo>
                  <a:cubicBezTo>
                    <a:pt x="3902" y="6885"/>
                    <a:pt x="4666" y="7207"/>
                    <a:pt x="5454" y="7207"/>
                  </a:cubicBezTo>
                  <a:cubicBezTo>
                    <a:pt x="5501" y="7207"/>
                    <a:pt x="5549" y="7206"/>
                    <a:pt x="5597" y="7203"/>
                  </a:cubicBezTo>
                  <a:cubicBezTo>
                    <a:pt x="6436" y="7161"/>
                    <a:pt x="7369" y="6512"/>
                    <a:pt x="7658" y="5724"/>
                  </a:cubicBezTo>
                  <a:cubicBezTo>
                    <a:pt x="7875" y="5132"/>
                    <a:pt x="7741" y="4427"/>
                    <a:pt x="7321" y="3957"/>
                  </a:cubicBezTo>
                  <a:cubicBezTo>
                    <a:pt x="6676" y="3237"/>
                    <a:pt x="5595" y="3176"/>
                    <a:pt x="4696" y="2821"/>
                  </a:cubicBezTo>
                  <a:cubicBezTo>
                    <a:pt x="4088" y="2582"/>
                    <a:pt x="3539" y="2192"/>
                    <a:pt x="3116" y="1694"/>
                  </a:cubicBezTo>
                  <a:cubicBezTo>
                    <a:pt x="2749" y="1262"/>
                    <a:pt x="2471" y="749"/>
                    <a:pt x="2038" y="384"/>
                  </a:cubicBezTo>
                  <a:cubicBezTo>
                    <a:pt x="1768" y="156"/>
                    <a:pt x="1402" y="1"/>
                    <a:pt x="1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8585780" y="4898062"/>
              <a:ext cx="845047" cy="566627"/>
            </a:xfrm>
            <a:custGeom>
              <a:rect b="b" l="l" r="r" t="t"/>
              <a:pathLst>
                <a:path extrusionOk="0" h="2243" w="3345">
                  <a:moveTo>
                    <a:pt x="1441" y="1"/>
                  </a:moveTo>
                  <a:cubicBezTo>
                    <a:pt x="977" y="1"/>
                    <a:pt x="511" y="188"/>
                    <a:pt x="299" y="590"/>
                  </a:cubicBezTo>
                  <a:cubicBezTo>
                    <a:pt x="89" y="990"/>
                    <a:pt x="175" y="1491"/>
                    <a:pt x="14" y="1909"/>
                  </a:cubicBezTo>
                  <a:cubicBezTo>
                    <a:pt x="1" y="1943"/>
                    <a:pt x="28" y="1977"/>
                    <a:pt x="61" y="1977"/>
                  </a:cubicBezTo>
                  <a:cubicBezTo>
                    <a:pt x="67" y="1977"/>
                    <a:pt x="74" y="1976"/>
                    <a:pt x="80" y="1973"/>
                  </a:cubicBezTo>
                  <a:cubicBezTo>
                    <a:pt x="327" y="1871"/>
                    <a:pt x="533" y="1674"/>
                    <a:pt x="649" y="1433"/>
                  </a:cubicBezTo>
                  <a:cubicBezTo>
                    <a:pt x="658" y="1414"/>
                    <a:pt x="676" y="1404"/>
                    <a:pt x="694" y="1404"/>
                  </a:cubicBezTo>
                  <a:cubicBezTo>
                    <a:pt x="713" y="1404"/>
                    <a:pt x="733" y="1415"/>
                    <a:pt x="741" y="1437"/>
                  </a:cubicBezTo>
                  <a:lnTo>
                    <a:pt x="1018" y="2209"/>
                  </a:lnTo>
                  <a:cubicBezTo>
                    <a:pt x="1026" y="2231"/>
                    <a:pt x="1046" y="2243"/>
                    <a:pt x="1066" y="2243"/>
                  </a:cubicBezTo>
                  <a:cubicBezTo>
                    <a:pt x="1080" y="2243"/>
                    <a:pt x="1094" y="2237"/>
                    <a:pt x="1105" y="2225"/>
                  </a:cubicBezTo>
                  <a:cubicBezTo>
                    <a:pt x="1324" y="1958"/>
                    <a:pt x="1254" y="1535"/>
                    <a:pt x="1352" y="1185"/>
                  </a:cubicBezTo>
                  <a:cubicBezTo>
                    <a:pt x="1358" y="1162"/>
                    <a:pt x="1378" y="1148"/>
                    <a:pt x="1400" y="1148"/>
                  </a:cubicBezTo>
                  <a:cubicBezTo>
                    <a:pt x="1412" y="1148"/>
                    <a:pt x="1424" y="1152"/>
                    <a:pt x="1433" y="1161"/>
                  </a:cubicBezTo>
                  <a:cubicBezTo>
                    <a:pt x="1736" y="1432"/>
                    <a:pt x="2096" y="1638"/>
                    <a:pt x="2482" y="1767"/>
                  </a:cubicBezTo>
                  <a:cubicBezTo>
                    <a:pt x="2487" y="1769"/>
                    <a:pt x="2493" y="1769"/>
                    <a:pt x="2498" y="1769"/>
                  </a:cubicBezTo>
                  <a:cubicBezTo>
                    <a:pt x="2537" y="1769"/>
                    <a:pt x="2564" y="1721"/>
                    <a:pt x="2537" y="1688"/>
                  </a:cubicBezTo>
                  <a:cubicBezTo>
                    <a:pt x="2389" y="1509"/>
                    <a:pt x="2265" y="1311"/>
                    <a:pt x="2166" y="1102"/>
                  </a:cubicBezTo>
                  <a:cubicBezTo>
                    <a:pt x="2150" y="1068"/>
                    <a:pt x="2179" y="1030"/>
                    <a:pt x="2215" y="1030"/>
                  </a:cubicBezTo>
                  <a:cubicBezTo>
                    <a:pt x="2219" y="1030"/>
                    <a:pt x="2222" y="1030"/>
                    <a:pt x="2225" y="1031"/>
                  </a:cubicBezTo>
                  <a:cubicBezTo>
                    <a:pt x="2350" y="1063"/>
                    <a:pt x="2480" y="1080"/>
                    <a:pt x="2609" y="1080"/>
                  </a:cubicBezTo>
                  <a:cubicBezTo>
                    <a:pt x="2852" y="1080"/>
                    <a:pt x="3094" y="1023"/>
                    <a:pt x="3309" y="911"/>
                  </a:cubicBezTo>
                  <a:cubicBezTo>
                    <a:pt x="3343" y="894"/>
                    <a:pt x="3344" y="847"/>
                    <a:pt x="3312" y="826"/>
                  </a:cubicBezTo>
                  <a:cubicBezTo>
                    <a:pt x="2845" y="517"/>
                    <a:pt x="2381" y="179"/>
                    <a:pt x="1839" y="48"/>
                  </a:cubicBezTo>
                  <a:cubicBezTo>
                    <a:pt x="1710" y="16"/>
                    <a:pt x="1576" y="1"/>
                    <a:pt x="1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8477655" y="4673483"/>
              <a:ext cx="406734" cy="286471"/>
            </a:xfrm>
            <a:custGeom>
              <a:rect b="b" l="l" r="r" t="t"/>
              <a:pathLst>
                <a:path extrusionOk="0" h="1134" w="1610">
                  <a:moveTo>
                    <a:pt x="213" y="0"/>
                  </a:moveTo>
                  <a:cubicBezTo>
                    <a:pt x="203" y="0"/>
                    <a:pt x="192" y="2"/>
                    <a:pt x="183" y="8"/>
                  </a:cubicBezTo>
                  <a:cubicBezTo>
                    <a:pt x="171" y="15"/>
                    <a:pt x="165" y="29"/>
                    <a:pt x="159" y="42"/>
                  </a:cubicBezTo>
                  <a:lnTo>
                    <a:pt x="1" y="366"/>
                  </a:lnTo>
                  <a:cubicBezTo>
                    <a:pt x="525" y="431"/>
                    <a:pt x="1052" y="683"/>
                    <a:pt x="1328" y="1133"/>
                  </a:cubicBezTo>
                  <a:cubicBezTo>
                    <a:pt x="1392" y="1088"/>
                    <a:pt x="1473" y="1080"/>
                    <a:pt x="1553" y="1080"/>
                  </a:cubicBezTo>
                  <a:cubicBezTo>
                    <a:pt x="1572" y="1080"/>
                    <a:pt x="1591" y="1080"/>
                    <a:pt x="1610" y="1081"/>
                  </a:cubicBezTo>
                  <a:cubicBezTo>
                    <a:pt x="1346" y="541"/>
                    <a:pt x="829" y="134"/>
                    <a:pt x="244" y="5"/>
                  </a:cubicBezTo>
                  <a:cubicBezTo>
                    <a:pt x="234" y="2"/>
                    <a:pt x="223" y="0"/>
                    <a:pt x="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10312505" y="6028789"/>
              <a:ext cx="239746" cy="258430"/>
            </a:xfrm>
            <a:custGeom>
              <a:rect b="b" l="l" r="r" t="t"/>
              <a:pathLst>
                <a:path extrusionOk="0" h="1023" w="949">
                  <a:moveTo>
                    <a:pt x="369" y="0"/>
                  </a:moveTo>
                  <a:cubicBezTo>
                    <a:pt x="326" y="0"/>
                    <a:pt x="284" y="9"/>
                    <a:pt x="244" y="28"/>
                  </a:cubicBezTo>
                  <a:cubicBezTo>
                    <a:pt x="53" y="120"/>
                    <a:pt x="0" y="409"/>
                    <a:pt x="128" y="677"/>
                  </a:cubicBezTo>
                  <a:cubicBezTo>
                    <a:pt x="229" y="889"/>
                    <a:pt x="413" y="1022"/>
                    <a:pt x="580" y="1022"/>
                  </a:cubicBezTo>
                  <a:cubicBezTo>
                    <a:pt x="624" y="1022"/>
                    <a:pt x="666" y="1013"/>
                    <a:pt x="706" y="995"/>
                  </a:cubicBezTo>
                  <a:cubicBezTo>
                    <a:pt x="897" y="903"/>
                    <a:pt x="949" y="612"/>
                    <a:pt x="821" y="346"/>
                  </a:cubicBezTo>
                  <a:cubicBezTo>
                    <a:pt x="720" y="134"/>
                    <a:pt x="537" y="0"/>
                    <a:pt x="369"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10233432" y="5907279"/>
              <a:ext cx="121010" cy="107869"/>
            </a:xfrm>
            <a:custGeom>
              <a:rect b="b" l="l" r="r" t="t"/>
              <a:pathLst>
                <a:path extrusionOk="0" h="427" w="479">
                  <a:moveTo>
                    <a:pt x="172" y="1"/>
                  </a:moveTo>
                  <a:cubicBezTo>
                    <a:pt x="132" y="1"/>
                    <a:pt x="97" y="13"/>
                    <a:pt x="70" y="38"/>
                  </a:cubicBezTo>
                  <a:cubicBezTo>
                    <a:pt x="0" y="106"/>
                    <a:pt x="20" y="240"/>
                    <a:pt x="114" y="335"/>
                  </a:cubicBezTo>
                  <a:cubicBezTo>
                    <a:pt x="171" y="395"/>
                    <a:pt x="243" y="427"/>
                    <a:pt x="306" y="427"/>
                  </a:cubicBezTo>
                  <a:cubicBezTo>
                    <a:pt x="346" y="427"/>
                    <a:pt x="382" y="414"/>
                    <a:pt x="409" y="388"/>
                  </a:cubicBezTo>
                  <a:cubicBezTo>
                    <a:pt x="478" y="321"/>
                    <a:pt x="458" y="188"/>
                    <a:pt x="365" y="92"/>
                  </a:cubicBezTo>
                  <a:cubicBezTo>
                    <a:pt x="307" y="32"/>
                    <a:pt x="235" y="1"/>
                    <a:pt x="172"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39"/>
          <p:cNvGrpSpPr/>
          <p:nvPr/>
        </p:nvGrpSpPr>
        <p:grpSpPr>
          <a:xfrm flipH="1">
            <a:off x="6658244" y="810761"/>
            <a:ext cx="216823" cy="216819"/>
            <a:chOff x="-223479" y="-1094052"/>
            <a:chExt cx="216823" cy="216819"/>
          </a:xfrm>
        </p:grpSpPr>
        <p:sp>
          <p:nvSpPr>
            <p:cNvPr id="856" name="Google Shape;856;p39"/>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 name="Google Shape;858;p39"/>
          <p:cNvSpPr txBox="1"/>
          <p:nvPr/>
        </p:nvSpPr>
        <p:spPr>
          <a:xfrm>
            <a:off x="723900" y="3111750"/>
            <a:ext cx="2639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aleway"/>
                <a:ea typeface="Raleway"/>
                <a:cs typeface="Raleway"/>
                <a:sym typeface="Raleway"/>
              </a:rPr>
              <a:t>More features</a:t>
            </a:r>
            <a:endParaRPr b="1" sz="1800">
              <a:solidFill>
                <a:schemeClr val="dk1"/>
              </a:solidFill>
              <a:latin typeface="Raleway"/>
              <a:ea typeface="Raleway"/>
              <a:cs typeface="Raleway"/>
              <a:sym typeface="Raleway"/>
            </a:endParaRPr>
          </a:p>
        </p:txBody>
      </p:sp>
      <p:sp>
        <p:nvSpPr>
          <p:cNvPr id="859" name="Google Shape;859;p39"/>
          <p:cNvSpPr txBox="1"/>
          <p:nvPr/>
        </p:nvSpPr>
        <p:spPr>
          <a:xfrm>
            <a:off x="718650" y="3531450"/>
            <a:ext cx="2569500" cy="33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Food Waste Analytics Dashboard, Sustainability Score / Impact Tracker, Meal Planning Integration, Smart Shopping List Generator</a:t>
            </a:r>
            <a:endParaRPr sz="1200">
              <a:solidFill>
                <a:schemeClr val="lt1"/>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p40"/>
          <p:cNvSpPr txBox="1"/>
          <p:nvPr>
            <p:ph type="ctrTitle"/>
          </p:nvPr>
        </p:nvSpPr>
        <p:spPr>
          <a:xfrm>
            <a:off x="5241025" y="1753175"/>
            <a:ext cx="3304500" cy="1126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865" name="Google Shape;865;p40"/>
          <p:cNvSpPr txBox="1"/>
          <p:nvPr>
            <p:ph idx="1" type="subTitle"/>
          </p:nvPr>
        </p:nvSpPr>
        <p:spPr>
          <a:xfrm>
            <a:off x="5196700" y="2632913"/>
            <a:ext cx="3304500" cy="94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800">
                <a:latin typeface="Raleway"/>
                <a:ea typeface="Raleway"/>
                <a:cs typeface="Raleway"/>
                <a:sym typeface="Raleway"/>
              </a:rPr>
              <a:t>Any Questions?</a:t>
            </a:r>
            <a:endParaRPr sz="1200">
              <a:solidFill>
                <a:schemeClr val="lt1"/>
              </a:solidFill>
            </a:endParaRPr>
          </a:p>
        </p:txBody>
      </p:sp>
      <p:grpSp>
        <p:nvGrpSpPr>
          <p:cNvPr id="866" name="Google Shape;866;p40"/>
          <p:cNvGrpSpPr/>
          <p:nvPr/>
        </p:nvGrpSpPr>
        <p:grpSpPr>
          <a:xfrm>
            <a:off x="415178" y="1008277"/>
            <a:ext cx="3585199" cy="3595217"/>
            <a:chOff x="719994" y="-1373683"/>
            <a:chExt cx="3103800" cy="3112472"/>
          </a:xfrm>
        </p:grpSpPr>
        <p:sp>
          <p:nvSpPr>
            <p:cNvPr id="867" name="Google Shape;867;p40"/>
            <p:cNvSpPr/>
            <p:nvPr/>
          </p:nvSpPr>
          <p:spPr>
            <a:xfrm>
              <a:off x="2790181" y="-1235149"/>
              <a:ext cx="306890" cy="539543"/>
            </a:xfrm>
            <a:custGeom>
              <a:rect b="b" l="l" r="r" t="t"/>
              <a:pathLst>
                <a:path extrusionOk="0" h="2551" w="1451">
                  <a:moveTo>
                    <a:pt x="1190" y="1"/>
                  </a:moveTo>
                  <a:cubicBezTo>
                    <a:pt x="1087" y="1"/>
                    <a:pt x="981" y="64"/>
                    <a:pt x="944" y="162"/>
                  </a:cubicBezTo>
                  <a:cubicBezTo>
                    <a:pt x="897" y="283"/>
                    <a:pt x="936" y="446"/>
                    <a:pt x="833" y="525"/>
                  </a:cubicBezTo>
                  <a:cubicBezTo>
                    <a:pt x="766" y="575"/>
                    <a:pt x="661" y="570"/>
                    <a:pt x="618" y="641"/>
                  </a:cubicBezTo>
                  <a:cubicBezTo>
                    <a:pt x="544" y="761"/>
                    <a:pt x="746" y="891"/>
                    <a:pt x="724" y="1029"/>
                  </a:cubicBezTo>
                  <a:cubicBezTo>
                    <a:pt x="699" y="1182"/>
                    <a:pt x="438" y="1191"/>
                    <a:pt x="404" y="1342"/>
                  </a:cubicBezTo>
                  <a:cubicBezTo>
                    <a:pt x="387" y="1420"/>
                    <a:pt x="444" y="1493"/>
                    <a:pt x="466" y="1571"/>
                  </a:cubicBezTo>
                  <a:cubicBezTo>
                    <a:pt x="499" y="1683"/>
                    <a:pt x="451" y="1814"/>
                    <a:pt x="354" y="1878"/>
                  </a:cubicBezTo>
                  <a:cubicBezTo>
                    <a:pt x="298" y="1914"/>
                    <a:pt x="227" y="1934"/>
                    <a:pt x="193" y="1989"/>
                  </a:cubicBezTo>
                  <a:cubicBezTo>
                    <a:pt x="154" y="2055"/>
                    <a:pt x="178" y="2135"/>
                    <a:pt x="177" y="2209"/>
                  </a:cubicBezTo>
                  <a:cubicBezTo>
                    <a:pt x="175" y="2321"/>
                    <a:pt x="102" y="2429"/>
                    <a:pt x="1" y="2473"/>
                  </a:cubicBezTo>
                  <a:cubicBezTo>
                    <a:pt x="28" y="2523"/>
                    <a:pt x="85" y="2550"/>
                    <a:pt x="142" y="2550"/>
                  </a:cubicBezTo>
                  <a:cubicBezTo>
                    <a:pt x="186" y="2550"/>
                    <a:pt x="230" y="2534"/>
                    <a:pt x="259" y="2499"/>
                  </a:cubicBezTo>
                  <a:cubicBezTo>
                    <a:pt x="335" y="2405"/>
                    <a:pt x="291" y="2244"/>
                    <a:pt x="383" y="2167"/>
                  </a:cubicBezTo>
                  <a:cubicBezTo>
                    <a:pt x="455" y="2108"/>
                    <a:pt x="582" y="2123"/>
                    <a:pt x="619" y="2039"/>
                  </a:cubicBezTo>
                  <a:cubicBezTo>
                    <a:pt x="654" y="1961"/>
                    <a:pt x="572" y="1878"/>
                    <a:pt x="576" y="1792"/>
                  </a:cubicBezTo>
                  <a:cubicBezTo>
                    <a:pt x="580" y="1691"/>
                    <a:pt x="697" y="1636"/>
                    <a:pt x="798" y="1624"/>
                  </a:cubicBezTo>
                  <a:cubicBezTo>
                    <a:pt x="899" y="1612"/>
                    <a:pt x="1013" y="1613"/>
                    <a:pt x="1085" y="1542"/>
                  </a:cubicBezTo>
                  <a:cubicBezTo>
                    <a:pt x="1152" y="1476"/>
                    <a:pt x="1152" y="1351"/>
                    <a:pt x="1083" y="1286"/>
                  </a:cubicBezTo>
                  <a:cubicBezTo>
                    <a:pt x="1057" y="1260"/>
                    <a:pt x="1020" y="1241"/>
                    <a:pt x="1007" y="1205"/>
                  </a:cubicBezTo>
                  <a:cubicBezTo>
                    <a:pt x="980" y="1130"/>
                    <a:pt x="1075" y="1068"/>
                    <a:pt x="1154" y="1057"/>
                  </a:cubicBezTo>
                  <a:cubicBezTo>
                    <a:pt x="1233" y="1045"/>
                    <a:pt x="1330" y="1040"/>
                    <a:pt x="1364" y="967"/>
                  </a:cubicBezTo>
                  <a:cubicBezTo>
                    <a:pt x="1389" y="914"/>
                    <a:pt x="1361" y="847"/>
                    <a:pt x="1315" y="810"/>
                  </a:cubicBezTo>
                  <a:cubicBezTo>
                    <a:pt x="1270" y="773"/>
                    <a:pt x="1210" y="758"/>
                    <a:pt x="1154" y="744"/>
                  </a:cubicBezTo>
                  <a:cubicBezTo>
                    <a:pt x="1134" y="689"/>
                    <a:pt x="1185" y="635"/>
                    <a:pt x="1238" y="614"/>
                  </a:cubicBezTo>
                  <a:cubicBezTo>
                    <a:pt x="1291" y="593"/>
                    <a:pt x="1351" y="588"/>
                    <a:pt x="1396" y="552"/>
                  </a:cubicBezTo>
                  <a:cubicBezTo>
                    <a:pt x="1440" y="518"/>
                    <a:pt x="1451" y="433"/>
                    <a:pt x="1398" y="412"/>
                  </a:cubicBezTo>
                  <a:cubicBezTo>
                    <a:pt x="1390" y="409"/>
                    <a:pt x="1382" y="408"/>
                    <a:pt x="1373" y="408"/>
                  </a:cubicBezTo>
                  <a:cubicBezTo>
                    <a:pt x="1345" y="408"/>
                    <a:pt x="1315" y="422"/>
                    <a:pt x="1286" y="422"/>
                  </a:cubicBezTo>
                  <a:cubicBezTo>
                    <a:pt x="1279" y="422"/>
                    <a:pt x="1273" y="421"/>
                    <a:pt x="1266" y="420"/>
                  </a:cubicBezTo>
                  <a:cubicBezTo>
                    <a:pt x="1217" y="407"/>
                    <a:pt x="1203" y="339"/>
                    <a:pt x="1223" y="291"/>
                  </a:cubicBezTo>
                  <a:cubicBezTo>
                    <a:pt x="1243" y="244"/>
                    <a:pt x="1282" y="207"/>
                    <a:pt x="1306" y="162"/>
                  </a:cubicBezTo>
                  <a:cubicBezTo>
                    <a:pt x="1330" y="117"/>
                    <a:pt x="1333" y="51"/>
                    <a:pt x="1291" y="23"/>
                  </a:cubicBezTo>
                  <a:cubicBezTo>
                    <a:pt x="1259" y="8"/>
                    <a:pt x="1225" y="1"/>
                    <a:pt x="1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1731399" y="-1112478"/>
              <a:ext cx="1194566" cy="707476"/>
            </a:xfrm>
            <a:custGeom>
              <a:rect b="b" l="l" r="r" t="t"/>
              <a:pathLst>
                <a:path extrusionOk="0" h="3345" w="5648">
                  <a:moveTo>
                    <a:pt x="183" y="1"/>
                  </a:moveTo>
                  <a:cubicBezTo>
                    <a:pt x="183" y="1"/>
                    <a:pt x="1" y="169"/>
                    <a:pt x="136" y="757"/>
                  </a:cubicBezTo>
                  <a:cubicBezTo>
                    <a:pt x="271" y="1346"/>
                    <a:pt x="722" y="2388"/>
                    <a:pt x="1707" y="2935"/>
                  </a:cubicBezTo>
                  <a:cubicBezTo>
                    <a:pt x="2329" y="3280"/>
                    <a:pt x="3325" y="3344"/>
                    <a:pt x="3975" y="3344"/>
                  </a:cubicBezTo>
                  <a:cubicBezTo>
                    <a:pt x="4355" y="3344"/>
                    <a:pt x="4617" y="3322"/>
                    <a:pt x="4617" y="3322"/>
                  </a:cubicBezTo>
                  <a:cubicBezTo>
                    <a:pt x="4805" y="3252"/>
                    <a:pt x="4983" y="3160"/>
                    <a:pt x="5142" y="3038"/>
                  </a:cubicBezTo>
                  <a:cubicBezTo>
                    <a:pt x="5289" y="2924"/>
                    <a:pt x="5419" y="2781"/>
                    <a:pt x="5512" y="2620"/>
                  </a:cubicBezTo>
                  <a:cubicBezTo>
                    <a:pt x="5647" y="2387"/>
                    <a:pt x="5505" y="2085"/>
                    <a:pt x="5237" y="2049"/>
                  </a:cubicBezTo>
                  <a:cubicBezTo>
                    <a:pt x="5142" y="2037"/>
                    <a:pt x="5047" y="2031"/>
                    <a:pt x="4950" y="2031"/>
                  </a:cubicBezTo>
                  <a:cubicBezTo>
                    <a:pt x="4378" y="2031"/>
                    <a:pt x="3775" y="2224"/>
                    <a:pt x="3187" y="2224"/>
                  </a:cubicBezTo>
                  <a:cubicBezTo>
                    <a:pt x="3139" y="2224"/>
                    <a:pt x="3092" y="2223"/>
                    <a:pt x="3045" y="2220"/>
                  </a:cubicBezTo>
                  <a:cubicBezTo>
                    <a:pt x="2313" y="2178"/>
                    <a:pt x="1649" y="1783"/>
                    <a:pt x="1065" y="1339"/>
                  </a:cubicBezTo>
                  <a:cubicBezTo>
                    <a:pt x="790" y="1129"/>
                    <a:pt x="514" y="887"/>
                    <a:pt x="408" y="559"/>
                  </a:cubicBezTo>
                  <a:cubicBezTo>
                    <a:pt x="346" y="365"/>
                    <a:pt x="351" y="95"/>
                    <a:pt x="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1731399" y="-1107403"/>
              <a:ext cx="1194566" cy="707476"/>
            </a:xfrm>
            <a:custGeom>
              <a:rect b="b" l="l" r="r" t="t"/>
              <a:pathLst>
                <a:path extrusionOk="0" h="3345" w="5648">
                  <a:moveTo>
                    <a:pt x="183" y="1"/>
                  </a:moveTo>
                  <a:cubicBezTo>
                    <a:pt x="183" y="1"/>
                    <a:pt x="1" y="169"/>
                    <a:pt x="136" y="757"/>
                  </a:cubicBezTo>
                  <a:cubicBezTo>
                    <a:pt x="271" y="1346"/>
                    <a:pt x="722" y="2388"/>
                    <a:pt x="1707" y="2935"/>
                  </a:cubicBezTo>
                  <a:cubicBezTo>
                    <a:pt x="2329" y="3280"/>
                    <a:pt x="3325" y="3344"/>
                    <a:pt x="3975" y="3344"/>
                  </a:cubicBezTo>
                  <a:cubicBezTo>
                    <a:pt x="4355" y="3344"/>
                    <a:pt x="4617" y="3322"/>
                    <a:pt x="4617" y="3322"/>
                  </a:cubicBezTo>
                  <a:cubicBezTo>
                    <a:pt x="4805" y="3252"/>
                    <a:pt x="4983" y="3160"/>
                    <a:pt x="5142" y="3038"/>
                  </a:cubicBezTo>
                  <a:cubicBezTo>
                    <a:pt x="5289" y="2924"/>
                    <a:pt x="5419" y="2781"/>
                    <a:pt x="5512" y="2620"/>
                  </a:cubicBezTo>
                  <a:cubicBezTo>
                    <a:pt x="5647" y="2387"/>
                    <a:pt x="5505" y="2085"/>
                    <a:pt x="5237" y="2049"/>
                  </a:cubicBezTo>
                  <a:cubicBezTo>
                    <a:pt x="5142" y="2037"/>
                    <a:pt x="5047" y="2031"/>
                    <a:pt x="4950" y="2031"/>
                  </a:cubicBezTo>
                  <a:cubicBezTo>
                    <a:pt x="4378" y="2031"/>
                    <a:pt x="3775" y="2224"/>
                    <a:pt x="3187" y="2224"/>
                  </a:cubicBezTo>
                  <a:cubicBezTo>
                    <a:pt x="3139" y="2224"/>
                    <a:pt x="3092" y="2223"/>
                    <a:pt x="3045" y="2220"/>
                  </a:cubicBezTo>
                  <a:cubicBezTo>
                    <a:pt x="2313" y="2178"/>
                    <a:pt x="1649" y="1783"/>
                    <a:pt x="1065" y="1339"/>
                  </a:cubicBezTo>
                  <a:cubicBezTo>
                    <a:pt x="790" y="1129"/>
                    <a:pt x="514" y="887"/>
                    <a:pt x="408" y="559"/>
                  </a:cubicBezTo>
                  <a:cubicBezTo>
                    <a:pt x="346" y="365"/>
                    <a:pt x="351" y="95"/>
                    <a:pt x="183"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1684966" y="-1078821"/>
              <a:ext cx="1123713" cy="946262"/>
            </a:xfrm>
            <a:custGeom>
              <a:rect b="b" l="l" r="r" t="t"/>
              <a:pathLst>
                <a:path extrusionOk="0" h="4474" w="5313">
                  <a:moveTo>
                    <a:pt x="385" y="0"/>
                  </a:moveTo>
                  <a:lnTo>
                    <a:pt x="39" y="708"/>
                  </a:lnTo>
                  <a:cubicBezTo>
                    <a:pt x="39" y="708"/>
                    <a:pt x="0" y="2822"/>
                    <a:pt x="1554" y="3850"/>
                  </a:cubicBezTo>
                  <a:cubicBezTo>
                    <a:pt x="2304" y="4345"/>
                    <a:pt x="2923" y="4474"/>
                    <a:pt x="3364" y="4474"/>
                  </a:cubicBezTo>
                  <a:cubicBezTo>
                    <a:pt x="3836" y="4474"/>
                    <a:pt x="4102" y="4326"/>
                    <a:pt x="4102" y="4326"/>
                  </a:cubicBezTo>
                  <a:cubicBezTo>
                    <a:pt x="4293" y="4296"/>
                    <a:pt x="4479" y="4244"/>
                    <a:pt x="4654" y="4163"/>
                  </a:cubicBezTo>
                  <a:cubicBezTo>
                    <a:pt x="4829" y="4081"/>
                    <a:pt x="4992" y="3965"/>
                    <a:pt x="5122" y="3824"/>
                  </a:cubicBezTo>
                  <a:cubicBezTo>
                    <a:pt x="5313" y="3619"/>
                    <a:pt x="5237" y="3281"/>
                    <a:pt x="4974" y="3184"/>
                  </a:cubicBezTo>
                  <a:cubicBezTo>
                    <a:pt x="4285" y="2929"/>
                    <a:pt x="3444" y="3070"/>
                    <a:pt x="2713" y="2863"/>
                  </a:cubicBezTo>
                  <a:cubicBezTo>
                    <a:pt x="1982" y="2654"/>
                    <a:pt x="1397" y="2105"/>
                    <a:pt x="908" y="1522"/>
                  </a:cubicBezTo>
                  <a:cubicBezTo>
                    <a:pt x="678" y="1248"/>
                    <a:pt x="452" y="941"/>
                    <a:pt x="418" y="584"/>
                  </a:cubicBezTo>
                  <a:cubicBezTo>
                    <a:pt x="401" y="390"/>
                    <a:pt x="442" y="184"/>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2868436" y="-663669"/>
              <a:ext cx="55837" cy="70430"/>
            </a:xfrm>
            <a:custGeom>
              <a:rect b="b" l="l" r="r" t="t"/>
              <a:pathLst>
                <a:path extrusionOk="0" h="333" w="264">
                  <a:moveTo>
                    <a:pt x="30" y="0"/>
                  </a:moveTo>
                  <a:cubicBezTo>
                    <a:pt x="16" y="50"/>
                    <a:pt x="1" y="101"/>
                    <a:pt x="6" y="153"/>
                  </a:cubicBezTo>
                  <a:cubicBezTo>
                    <a:pt x="13" y="238"/>
                    <a:pt x="81" y="314"/>
                    <a:pt x="164" y="333"/>
                  </a:cubicBezTo>
                  <a:cubicBezTo>
                    <a:pt x="264" y="128"/>
                    <a:pt x="31" y="0"/>
                    <a:pt x="30" y="0"/>
                  </a:cubicBezTo>
                  <a:close/>
                </a:path>
              </a:pathLst>
            </a:custGeom>
            <a:solidFill>
              <a:srgbClr val="191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2067265" y="-616292"/>
              <a:ext cx="797999" cy="122248"/>
            </a:xfrm>
            <a:custGeom>
              <a:rect b="b" l="l" r="r" t="t"/>
              <a:pathLst>
                <a:path extrusionOk="0" fill="none" h="578" w="3773">
                  <a:moveTo>
                    <a:pt x="3773" y="0"/>
                  </a:moveTo>
                  <a:cubicBezTo>
                    <a:pt x="3466" y="243"/>
                    <a:pt x="3099" y="410"/>
                    <a:pt x="2715" y="482"/>
                  </a:cubicBezTo>
                  <a:cubicBezTo>
                    <a:pt x="2605" y="500"/>
                    <a:pt x="2496" y="514"/>
                    <a:pt x="2385" y="524"/>
                  </a:cubicBezTo>
                  <a:cubicBezTo>
                    <a:pt x="1780" y="577"/>
                    <a:pt x="1219" y="571"/>
                    <a:pt x="572" y="406"/>
                  </a:cubicBezTo>
                  <a:cubicBezTo>
                    <a:pt x="397" y="361"/>
                    <a:pt x="152" y="289"/>
                    <a:pt x="1" y="190"/>
                  </a:cubicBezTo>
                </a:path>
              </a:pathLst>
            </a:custGeom>
            <a:noFill/>
            <a:ln cap="flat" cmpd="sng" w="350">
              <a:solidFill>
                <a:srgbClr val="EEE35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1678941" y="-1078821"/>
              <a:ext cx="1123713" cy="946262"/>
            </a:xfrm>
            <a:custGeom>
              <a:rect b="b" l="l" r="r" t="t"/>
              <a:pathLst>
                <a:path extrusionOk="0" h="4474" w="5313">
                  <a:moveTo>
                    <a:pt x="385" y="0"/>
                  </a:moveTo>
                  <a:lnTo>
                    <a:pt x="39" y="708"/>
                  </a:lnTo>
                  <a:cubicBezTo>
                    <a:pt x="39" y="708"/>
                    <a:pt x="0" y="2822"/>
                    <a:pt x="1554" y="3850"/>
                  </a:cubicBezTo>
                  <a:cubicBezTo>
                    <a:pt x="2304" y="4345"/>
                    <a:pt x="2923" y="4474"/>
                    <a:pt x="3364" y="4474"/>
                  </a:cubicBezTo>
                  <a:cubicBezTo>
                    <a:pt x="3836" y="4474"/>
                    <a:pt x="4102" y="4326"/>
                    <a:pt x="4102" y="4326"/>
                  </a:cubicBezTo>
                  <a:cubicBezTo>
                    <a:pt x="4293" y="4296"/>
                    <a:pt x="4479" y="4244"/>
                    <a:pt x="4654" y="4163"/>
                  </a:cubicBezTo>
                  <a:cubicBezTo>
                    <a:pt x="4829" y="4081"/>
                    <a:pt x="4992" y="3965"/>
                    <a:pt x="5122" y="3824"/>
                  </a:cubicBezTo>
                  <a:cubicBezTo>
                    <a:pt x="5313" y="3619"/>
                    <a:pt x="5237" y="3281"/>
                    <a:pt x="4974" y="3184"/>
                  </a:cubicBezTo>
                  <a:cubicBezTo>
                    <a:pt x="4285" y="2929"/>
                    <a:pt x="3444" y="3070"/>
                    <a:pt x="2713" y="2863"/>
                  </a:cubicBezTo>
                  <a:cubicBezTo>
                    <a:pt x="1982" y="2654"/>
                    <a:pt x="1397" y="2105"/>
                    <a:pt x="908" y="1522"/>
                  </a:cubicBezTo>
                  <a:cubicBezTo>
                    <a:pt x="678" y="1248"/>
                    <a:pt x="452" y="941"/>
                    <a:pt x="418" y="584"/>
                  </a:cubicBezTo>
                  <a:cubicBezTo>
                    <a:pt x="401" y="390"/>
                    <a:pt x="442" y="184"/>
                    <a:pt x="385" y="0"/>
                  </a:cubicBezTo>
                  <a:close/>
                </a:path>
              </a:pathLst>
            </a:custGeom>
            <a:solidFill>
              <a:srgbClr val="233634">
                <a:alpha val="37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2775375" y="-372006"/>
              <a:ext cx="39128" cy="57952"/>
            </a:xfrm>
            <a:custGeom>
              <a:rect b="b" l="l" r="r" t="t"/>
              <a:pathLst>
                <a:path extrusionOk="0" h="274" w="185">
                  <a:moveTo>
                    <a:pt x="67" y="0"/>
                  </a:moveTo>
                  <a:cubicBezTo>
                    <a:pt x="67" y="0"/>
                    <a:pt x="67" y="0"/>
                    <a:pt x="67" y="0"/>
                  </a:cubicBezTo>
                  <a:cubicBezTo>
                    <a:pt x="66" y="38"/>
                    <a:pt x="20" y="108"/>
                    <a:pt x="11" y="145"/>
                  </a:cubicBezTo>
                  <a:cubicBezTo>
                    <a:pt x="0" y="182"/>
                    <a:pt x="16" y="227"/>
                    <a:pt x="47" y="251"/>
                  </a:cubicBezTo>
                  <a:cubicBezTo>
                    <a:pt x="65" y="266"/>
                    <a:pt x="89" y="274"/>
                    <a:pt x="113" y="274"/>
                  </a:cubicBezTo>
                  <a:cubicBezTo>
                    <a:pt x="129" y="274"/>
                    <a:pt x="144" y="270"/>
                    <a:pt x="158" y="264"/>
                  </a:cubicBezTo>
                  <a:cubicBezTo>
                    <a:pt x="184" y="113"/>
                    <a:pt x="69" y="0"/>
                    <a:pt x="67" y="0"/>
                  </a:cubicBezTo>
                  <a:close/>
                </a:path>
              </a:pathLst>
            </a:custGeom>
            <a:solidFill>
              <a:srgbClr val="191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1549507" y="-1144203"/>
              <a:ext cx="1103197" cy="1211486"/>
            </a:xfrm>
            <a:custGeom>
              <a:rect b="b" l="l" r="r" t="t"/>
              <a:pathLst>
                <a:path extrusionOk="0" h="5728" w="5216">
                  <a:moveTo>
                    <a:pt x="778" y="1"/>
                  </a:moveTo>
                  <a:cubicBezTo>
                    <a:pt x="730" y="1"/>
                    <a:pt x="684" y="17"/>
                    <a:pt x="645" y="53"/>
                  </a:cubicBezTo>
                  <a:cubicBezTo>
                    <a:pt x="536" y="353"/>
                    <a:pt x="657" y="691"/>
                    <a:pt x="590" y="1003"/>
                  </a:cubicBezTo>
                  <a:cubicBezTo>
                    <a:pt x="524" y="1321"/>
                    <a:pt x="274" y="1570"/>
                    <a:pt x="162" y="1874"/>
                  </a:cubicBezTo>
                  <a:cubicBezTo>
                    <a:pt x="1" y="2306"/>
                    <a:pt x="119" y="2907"/>
                    <a:pt x="316" y="3323"/>
                  </a:cubicBezTo>
                  <a:cubicBezTo>
                    <a:pt x="878" y="4506"/>
                    <a:pt x="2001" y="5302"/>
                    <a:pt x="3272" y="5625"/>
                  </a:cubicBezTo>
                  <a:cubicBezTo>
                    <a:pt x="3513" y="5686"/>
                    <a:pt x="3764" y="5727"/>
                    <a:pt x="4013" y="5727"/>
                  </a:cubicBezTo>
                  <a:cubicBezTo>
                    <a:pt x="4141" y="5727"/>
                    <a:pt x="4270" y="5716"/>
                    <a:pt x="4396" y="5692"/>
                  </a:cubicBezTo>
                  <a:cubicBezTo>
                    <a:pt x="4595" y="5654"/>
                    <a:pt x="4790" y="5578"/>
                    <a:pt x="4959" y="5467"/>
                  </a:cubicBezTo>
                  <a:cubicBezTo>
                    <a:pt x="5206" y="5306"/>
                    <a:pt x="5215" y="4943"/>
                    <a:pt x="4972" y="4778"/>
                  </a:cubicBezTo>
                  <a:cubicBezTo>
                    <a:pt x="4336" y="4344"/>
                    <a:pt x="3443" y="4272"/>
                    <a:pt x="2754" y="3873"/>
                  </a:cubicBezTo>
                  <a:cubicBezTo>
                    <a:pt x="2063" y="3473"/>
                    <a:pt x="1609" y="2765"/>
                    <a:pt x="1259" y="2048"/>
                  </a:cubicBezTo>
                  <a:cubicBezTo>
                    <a:pt x="1095" y="1710"/>
                    <a:pt x="943" y="1340"/>
                    <a:pt x="1001" y="968"/>
                  </a:cubicBezTo>
                  <a:cubicBezTo>
                    <a:pt x="1036" y="749"/>
                    <a:pt x="1142" y="537"/>
                    <a:pt x="1111" y="319"/>
                  </a:cubicBezTo>
                  <a:cubicBezTo>
                    <a:pt x="1089" y="153"/>
                    <a:pt x="926" y="1"/>
                    <a:pt x="7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2604481" y="-101283"/>
              <a:ext cx="48011" cy="70007"/>
            </a:xfrm>
            <a:custGeom>
              <a:rect b="b" l="l" r="r" t="t"/>
              <a:pathLst>
                <a:path extrusionOk="0" h="331" w="227">
                  <a:moveTo>
                    <a:pt x="108" y="1"/>
                  </a:moveTo>
                  <a:cubicBezTo>
                    <a:pt x="61" y="13"/>
                    <a:pt x="22" y="53"/>
                    <a:pt x="10" y="101"/>
                  </a:cubicBezTo>
                  <a:cubicBezTo>
                    <a:pt x="5" y="117"/>
                    <a:pt x="5" y="136"/>
                    <a:pt x="3" y="153"/>
                  </a:cubicBezTo>
                  <a:cubicBezTo>
                    <a:pt x="2" y="194"/>
                    <a:pt x="1" y="236"/>
                    <a:pt x="18" y="273"/>
                  </a:cubicBezTo>
                  <a:cubicBezTo>
                    <a:pt x="32" y="305"/>
                    <a:pt x="65" y="331"/>
                    <a:pt x="100" y="331"/>
                  </a:cubicBezTo>
                  <a:cubicBezTo>
                    <a:pt x="105" y="331"/>
                    <a:pt x="110" y="330"/>
                    <a:pt x="116" y="329"/>
                  </a:cubicBezTo>
                  <a:cubicBezTo>
                    <a:pt x="226" y="147"/>
                    <a:pt x="108" y="2"/>
                    <a:pt x="108" y="1"/>
                  </a:cubicBezTo>
                  <a:close/>
                </a:path>
              </a:pathLst>
            </a:custGeom>
            <a:solidFill>
              <a:srgbClr val="191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1718286" y="-965060"/>
              <a:ext cx="879004" cy="902270"/>
            </a:xfrm>
            <a:custGeom>
              <a:rect b="b" l="l" r="r" t="t"/>
              <a:pathLst>
                <a:path extrusionOk="0" fill="none" h="4266" w="4156">
                  <a:moveTo>
                    <a:pt x="4155" y="4252"/>
                  </a:moveTo>
                  <a:cubicBezTo>
                    <a:pt x="3933" y="4266"/>
                    <a:pt x="3713" y="4207"/>
                    <a:pt x="3498" y="4147"/>
                  </a:cubicBezTo>
                  <a:cubicBezTo>
                    <a:pt x="2958" y="3995"/>
                    <a:pt x="2413" y="3834"/>
                    <a:pt x="1926" y="3553"/>
                  </a:cubicBezTo>
                  <a:cubicBezTo>
                    <a:pt x="890" y="2955"/>
                    <a:pt x="286" y="2076"/>
                    <a:pt x="54" y="902"/>
                  </a:cubicBezTo>
                  <a:cubicBezTo>
                    <a:pt x="1" y="626"/>
                    <a:pt x="59" y="310"/>
                    <a:pt x="229" y="1"/>
                  </a:cubicBezTo>
                </a:path>
              </a:pathLst>
            </a:custGeom>
            <a:noFill/>
            <a:ln cap="rnd" cmpd="sng" w="350">
              <a:solidFill>
                <a:srgbClr val="EEE3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1014828" y="-1373683"/>
              <a:ext cx="239632" cy="133035"/>
            </a:xfrm>
            <a:custGeom>
              <a:rect b="b" l="l" r="r" t="t"/>
              <a:pathLst>
                <a:path extrusionOk="0" h="629" w="1133">
                  <a:moveTo>
                    <a:pt x="1012" y="0"/>
                  </a:moveTo>
                  <a:cubicBezTo>
                    <a:pt x="1009" y="0"/>
                    <a:pt x="1005" y="1"/>
                    <a:pt x="1001" y="2"/>
                  </a:cubicBezTo>
                  <a:lnTo>
                    <a:pt x="41" y="212"/>
                  </a:lnTo>
                  <a:cubicBezTo>
                    <a:pt x="17" y="218"/>
                    <a:pt x="1" y="242"/>
                    <a:pt x="6" y="267"/>
                  </a:cubicBezTo>
                  <a:lnTo>
                    <a:pt x="83" y="617"/>
                  </a:lnTo>
                  <a:cubicBezTo>
                    <a:pt x="84" y="624"/>
                    <a:pt x="91" y="629"/>
                    <a:pt x="98" y="629"/>
                  </a:cubicBezTo>
                  <a:cubicBezTo>
                    <a:pt x="99" y="629"/>
                    <a:pt x="100" y="629"/>
                    <a:pt x="101" y="628"/>
                  </a:cubicBezTo>
                  <a:lnTo>
                    <a:pt x="1120" y="405"/>
                  </a:lnTo>
                  <a:cubicBezTo>
                    <a:pt x="1127" y="404"/>
                    <a:pt x="1133" y="394"/>
                    <a:pt x="1132" y="386"/>
                  </a:cubicBezTo>
                  <a:lnTo>
                    <a:pt x="1055" y="37"/>
                  </a:lnTo>
                  <a:cubicBezTo>
                    <a:pt x="1050" y="15"/>
                    <a:pt x="1033" y="0"/>
                    <a:pt x="10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1037247" y="-1282314"/>
              <a:ext cx="297584" cy="242593"/>
            </a:xfrm>
            <a:custGeom>
              <a:rect b="b" l="l" r="r" t="t"/>
              <a:pathLst>
                <a:path extrusionOk="0" h="1147" w="1407">
                  <a:moveTo>
                    <a:pt x="880" y="0"/>
                  </a:moveTo>
                  <a:lnTo>
                    <a:pt x="128" y="165"/>
                  </a:lnTo>
                  <a:cubicBezTo>
                    <a:pt x="128" y="165"/>
                    <a:pt x="67" y="565"/>
                    <a:pt x="0" y="1147"/>
                  </a:cubicBezTo>
                  <a:lnTo>
                    <a:pt x="1407" y="838"/>
                  </a:lnTo>
                  <a:cubicBezTo>
                    <a:pt x="1105" y="338"/>
                    <a:pt x="880" y="0"/>
                    <a:pt x="8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988179" y="-1104652"/>
              <a:ext cx="958741" cy="2129196"/>
            </a:xfrm>
            <a:custGeom>
              <a:rect b="b" l="l" r="r" t="t"/>
              <a:pathLst>
                <a:path extrusionOk="0" h="10067" w="4533">
                  <a:moveTo>
                    <a:pt x="1641" y="1"/>
                  </a:moveTo>
                  <a:lnTo>
                    <a:pt x="233" y="308"/>
                  </a:lnTo>
                  <a:cubicBezTo>
                    <a:pt x="123" y="1281"/>
                    <a:pt x="1" y="2762"/>
                    <a:pt x="137" y="3729"/>
                  </a:cubicBezTo>
                  <a:cubicBezTo>
                    <a:pt x="321" y="5029"/>
                    <a:pt x="1189" y="8677"/>
                    <a:pt x="1460" y="9799"/>
                  </a:cubicBezTo>
                  <a:cubicBezTo>
                    <a:pt x="1499" y="9959"/>
                    <a:pt x="1641" y="10066"/>
                    <a:pt x="1799" y="10066"/>
                  </a:cubicBezTo>
                  <a:cubicBezTo>
                    <a:pt x="1824" y="10066"/>
                    <a:pt x="1849" y="10064"/>
                    <a:pt x="1875" y="10058"/>
                  </a:cubicBezTo>
                  <a:lnTo>
                    <a:pt x="3117" y="9786"/>
                  </a:lnTo>
                  <a:lnTo>
                    <a:pt x="4228" y="9542"/>
                  </a:lnTo>
                  <a:cubicBezTo>
                    <a:pt x="4413" y="9502"/>
                    <a:pt x="4533" y="9320"/>
                    <a:pt x="4496" y="9134"/>
                  </a:cubicBezTo>
                  <a:cubicBezTo>
                    <a:pt x="4271" y="8002"/>
                    <a:pt x="3536" y="4323"/>
                    <a:pt x="3158" y="3066"/>
                  </a:cubicBezTo>
                  <a:cubicBezTo>
                    <a:pt x="2878" y="2132"/>
                    <a:pt x="2147" y="838"/>
                    <a:pt x="16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1070876" y="-162830"/>
              <a:ext cx="786366" cy="729472"/>
            </a:xfrm>
            <a:custGeom>
              <a:rect b="b" l="l" r="r" t="t"/>
              <a:pathLst>
                <a:path extrusionOk="0" h="3449" w="3718">
                  <a:moveTo>
                    <a:pt x="3112" y="1"/>
                  </a:moveTo>
                  <a:lnTo>
                    <a:pt x="0" y="683"/>
                  </a:lnTo>
                  <a:lnTo>
                    <a:pt x="606" y="3449"/>
                  </a:lnTo>
                  <a:lnTo>
                    <a:pt x="3718" y="2768"/>
                  </a:lnTo>
                  <a:lnTo>
                    <a:pt x="3112" y="1"/>
                  </a:ln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1431277" y="-780207"/>
              <a:ext cx="18189" cy="34686"/>
            </a:xfrm>
            <a:custGeom>
              <a:rect b="b" l="l" r="r" t="t"/>
              <a:pathLst>
                <a:path extrusionOk="0" fill="none" h="164" w="86">
                  <a:moveTo>
                    <a:pt x="1" y="0"/>
                  </a:moveTo>
                  <a:cubicBezTo>
                    <a:pt x="30" y="56"/>
                    <a:pt x="59" y="111"/>
                    <a:pt x="86" y="164"/>
                  </a:cubicBezTo>
                </a:path>
              </a:pathLst>
            </a:custGeom>
            <a:noFill/>
            <a:ln cap="rnd" cmpd="sng" w="950">
              <a:solidFill>
                <a:srgbClr val="B4D8C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1233733" y="-1142299"/>
              <a:ext cx="164549" cy="299911"/>
            </a:xfrm>
            <a:custGeom>
              <a:rect b="b" l="l" r="r" t="t"/>
              <a:pathLst>
                <a:path extrusionOk="0" fill="none" h="1418" w="778">
                  <a:moveTo>
                    <a:pt x="1" y="1"/>
                  </a:moveTo>
                  <a:cubicBezTo>
                    <a:pt x="1" y="1"/>
                    <a:pt x="412" y="737"/>
                    <a:pt x="778" y="1418"/>
                  </a:cubicBezTo>
                </a:path>
              </a:pathLst>
            </a:custGeom>
            <a:noFill/>
            <a:ln cap="rnd" cmpd="sng" w="950">
              <a:solidFill>
                <a:srgbClr val="B4D8C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2915179" y="-1012225"/>
              <a:ext cx="408200" cy="343692"/>
            </a:xfrm>
            <a:custGeom>
              <a:rect b="b" l="l" r="r" t="t"/>
              <a:pathLst>
                <a:path extrusionOk="0" h="1625" w="1930">
                  <a:moveTo>
                    <a:pt x="905" y="0"/>
                  </a:moveTo>
                  <a:cubicBezTo>
                    <a:pt x="870" y="0"/>
                    <a:pt x="835" y="12"/>
                    <a:pt x="810" y="39"/>
                  </a:cubicBezTo>
                  <a:cubicBezTo>
                    <a:pt x="732" y="123"/>
                    <a:pt x="777" y="266"/>
                    <a:pt x="721" y="365"/>
                  </a:cubicBezTo>
                  <a:cubicBezTo>
                    <a:pt x="675" y="443"/>
                    <a:pt x="584" y="472"/>
                    <a:pt x="505" y="512"/>
                  </a:cubicBezTo>
                  <a:cubicBezTo>
                    <a:pt x="426" y="551"/>
                    <a:pt x="344" y="627"/>
                    <a:pt x="363" y="714"/>
                  </a:cubicBezTo>
                  <a:cubicBezTo>
                    <a:pt x="375" y="776"/>
                    <a:pt x="434" y="822"/>
                    <a:pt x="444" y="885"/>
                  </a:cubicBezTo>
                  <a:cubicBezTo>
                    <a:pt x="453" y="943"/>
                    <a:pt x="415" y="999"/>
                    <a:pt x="368" y="1034"/>
                  </a:cubicBezTo>
                  <a:cubicBezTo>
                    <a:pt x="321" y="1070"/>
                    <a:pt x="265" y="1092"/>
                    <a:pt x="215" y="1124"/>
                  </a:cubicBezTo>
                  <a:cubicBezTo>
                    <a:pt x="71" y="1219"/>
                    <a:pt x="1" y="1411"/>
                    <a:pt x="48" y="1577"/>
                  </a:cubicBezTo>
                  <a:cubicBezTo>
                    <a:pt x="50" y="1586"/>
                    <a:pt x="54" y="1594"/>
                    <a:pt x="61" y="1602"/>
                  </a:cubicBezTo>
                  <a:cubicBezTo>
                    <a:pt x="66" y="1606"/>
                    <a:pt x="73" y="1608"/>
                    <a:pt x="80" y="1608"/>
                  </a:cubicBezTo>
                  <a:cubicBezTo>
                    <a:pt x="93" y="1608"/>
                    <a:pt x="106" y="1603"/>
                    <a:pt x="117" y="1599"/>
                  </a:cubicBezTo>
                  <a:cubicBezTo>
                    <a:pt x="140" y="1591"/>
                    <a:pt x="164" y="1587"/>
                    <a:pt x="187" y="1587"/>
                  </a:cubicBezTo>
                  <a:cubicBezTo>
                    <a:pt x="230" y="1587"/>
                    <a:pt x="273" y="1600"/>
                    <a:pt x="308" y="1625"/>
                  </a:cubicBezTo>
                  <a:cubicBezTo>
                    <a:pt x="279" y="1541"/>
                    <a:pt x="373" y="1460"/>
                    <a:pt x="463" y="1446"/>
                  </a:cubicBezTo>
                  <a:cubicBezTo>
                    <a:pt x="483" y="1443"/>
                    <a:pt x="504" y="1442"/>
                    <a:pt x="525" y="1442"/>
                  </a:cubicBezTo>
                  <a:cubicBezTo>
                    <a:pt x="564" y="1442"/>
                    <a:pt x="604" y="1446"/>
                    <a:pt x="643" y="1446"/>
                  </a:cubicBezTo>
                  <a:cubicBezTo>
                    <a:pt x="673" y="1446"/>
                    <a:pt x="702" y="1444"/>
                    <a:pt x="731" y="1436"/>
                  </a:cubicBezTo>
                  <a:cubicBezTo>
                    <a:pt x="831" y="1413"/>
                    <a:pt x="922" y="1331"/>
                    <a:pt x="1020" y="1331"/>
                  </a:cubicBezTo>
                  <a:cubicBezTo>
                    <a:pt x="1032" y="1331"/>
                    <a:pt x="1045" y="1332"/>
                    <a:pt x="1058" y="1335"/>
                  </a:cubicBezTo>
                  <a:cubicBezTo>
                    <a:pt x="1149" y="1357"/>
                    <a:pt x="1215" y="1461"/>
                    <a:pt x="1311" y="1461"/>
                  </a:cubicBezTo>
                  <a:cubicBezTo>
                    <a:pt x="1312" y="1461"/>
                    <a:pt x="1313" y="1461"/>
                    <a:pt x="1313" y="1461"/>
                  </a:cubicBezTo>
                  <a:cubicBezTo>
                    <a:pt x="1424" y="1459"/>
                    <a:pt x="1480" y="1323"/>
                    <a:pt x="1580" y="1276"/>
                  </a:cubicBezTo>
                  <a:cubicBezTo>
                    <a:pt x="1638" y="1253"/>
                    <a:pt x="1706" y="1261"/>
                    <a:pt x="1768" y="1241"/>
                  </a:cubicBezTo>
                  <a:cubicBezTo>
                    <a:pt x="1864" y="1209"/>
                    <a:pt x="1929" y="1103"/>
                    <a:pt x="1914" y="1003"/>
                  </a:cubicBezTo>
                  <a:cubicBezTo>
                    <a:pt x="1911" y="981"/>
                    <a:pt x="1902" y="956"/>
                    <a:pt x="1882" y="948"/>
                  </a:cubicBezTo>
                  <a:cubicBezTo>
                    <a:pt x="1876" y="945"/>
                    <a:pt x="1870" y="944"/>
                    <a:pt x="1864" y="944"/>
                  </a:cubicBezTo>
                  <a:cubicBezTo>
                    <a:pt x="1831" y="944"/>
                    <a:pt x="1800" y="984"/>
                    <a:pt x="1765" y="997"/>
                  </a:cubicBezTo>
                  <a:cubicBezTo>
                    <a:pt x="1755" y="1002"/>
                    <a:pt x="1745" y="1004"/>
                    <a:pt x="1735" y="1004"/>
                  </a:cubicBezTo>
                  <a:cubicBezTo>
                    <a:pt x="1637" y="1004"/>
                    <a:pt x="1573" y="805"/>
                    <a:pt x="1468" y="805"/>
                  </a:cubicBezTo>
                  <a:cubicBezTo>
                    <a:pt x="1461" y="805"/>
                    <a:pt x="1455" y="805"/>
                    <a:pt x="1448" y="807"/>
                  </a:cubicBezTo>
                  <a:cubicBezTo>
                    <a:pt x="1370" y="824"/>
                    <a:pt x="1360" y="933"/>
                    <a:pt x="1302" y="988"/>
                  </a:cubicBezTo>
                  <a:cubicBezTo>
                    <a:pt x="1272" y="1018"/>
                    <a:pt x="1235" y="1030"/>
                    <a:pt x="1194" y="1030"/>
                  </a:cubicBezTo>
                  <a:cubicBezTo>
                    <a:pt x="1125" y="1030"/>
                    <a:pt x="1047" y="995"/>
                    <a:pt x="984" y="959"/>
                  </a:cubicBezTo>
                  <a:cubicBezTo>
                    <a:pt x="932" y="929"/>
                    <a:pt x="880" y="897"/>
                    <a:pt x="849" y="848"/>
                  </a:cubicBezTo>
                  <a:cubicBezTo>
                    <a:pt x="819" y="797"/>
                    <a:pt x="821" y="723"/>
                    <a:pt x="869" y="688"/>
                  </a:cubicBezTo>
                  <a:cubicBezTo>
                    <a:pt x="903" y="665"/>
                    <a:pt x="953" y="665"/>
                    <a:pt x="977" y="630"/>
                  </a:cubicBezTo>
                  <a:cubicBezTo>
                    <a:pt x="1008" y="585"/>
                    <a:pt x="965" y="525"/>
                    <a:pt x="954" y="470"/>
                  </a:cubicBezTo>
                  <a:cubicBezTo>
                    <a:pt x="928" y="346"/>
                    <a:pt x="1074" y="235"/>
                    <a:pt x="1053" y="112"/>
                  </a:cubicBezTo>
                  <a:cubicBezTo>
                    <a:pt x="1042" y="44"/>
                    <a:pt x="972" y="0"/>
                    <a:pt x="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2790181" y="-1235149"/>
              <a:ext cx="306890" cy="539543"/>
            </a:xfrm>
            <a:custGeom>
              <a:rect b="b" l="l" r="r" t="t"/>
              <a:pathLst>
                <a:path extrusionOk="0" h="2551" w="1451">
                  <a:moveTo>
                    <a:pt x="1190" y="1"/>
                  </a:moveTo>
                  <a:cubicBezTo>
                    <a:pt x="1087" y="1"/>
                    <a:pt x="981" y="64"/>
                    <a:pt x="944" y="162"/>
                  </a:cubicBezTo>
                  <a:cubicBezTo>
                    <a:pt x="897" y="283"/>
                    <a:pt x="936" y="446"/>
                    <a:pt x="833" y="525"/>
                  </a:cubicBezTo>
                  <a:cubicBezTo>
                    <a:pt x="766" y="575"/>
                    <a:pt x="661" y="570"/>
                    <a:pt x="618" y="641"/>
                  </a:cubicBezTo>
                  <a:cubicBezTo>
                    <a:pt x="544" y="761"/>
                    <a:pt x="746" y="891"/>
                    <a:pt x="724" y="1029"/>
                  </a:cubicBezTo>
                  <a:cubicBezTo>
                    <a:pt x="699" y="1182"/>
                    <a:pt x="438" y="1191"/>
                    <a:pt x="404" y="1342"/>
                  </a:cubicBezTo>
                  <a:cubicBezTo>
                    <a:pt x="387" y="1420"/>
                    <a:pt x="444" y="1493"/>
                    <a:pt x="466" y="1571"/>
                  </a:cubicBezTo>
                  <a:cubicBezTo>
                    <a:pt x="499" y="1683"/>
                    <a:pt x="451" y="1814"/>
                    <a:pt x="354" y="1878"/>
                  </a:cubicBezTo>
                  <a:cubicBezTo>
                    <a:pt x="298" y="1914"/>
                    <a:pt x="227" y="1934"/>
                    <a:pt x="193" y="1989"/>
                  </a:cubicBezTo>
                  <a:cubicBezTo>
                    <a:pt x="154" y="2055"/>
                    <a:pt x="178" y="2135"/>
                    <a:pt x="177" y="2209"/>
                  </a:cubicBezTo>
                  <a:cubicBezTo>
                    <a:pt x="175" y="2321"/>
                    <a:pt x="102" y="2429"/>
                    <a:pt x="1" y="2473"/>
                  </a:cubicBezTo>
                  <a:cubicBezTo>
                    <a:pt x="28" y="2523"/>
                    <a:pt x="85" y="2550"/>
                    <a:pt x="142" y="2550"/>
                  </a:cubicBezTo>
                  <a:cubicBezTo>
                    <a:pt x="186" y="2550"/>
                    <a:pt x="230" y="2534"/>
                    <a:pt x="259" y="2499"/>
                  </a:cubicBezTo>
                  <a:cubicBezTo>
                    <a:pt x="335" y="2405"/>
                    <a:pt x="291" y="2244"/>
                    <a:pt x="383" y="2167"/>
                  </a:cubicBezTo>
                  <a:cubicBezTo>
                    <a:pt x="455" y="2108"/>
                    <a:pt x="582" y="2123"/>
                    <a:pt x="619" y="2039"/>
                  </a:cubicBezTo>
                  <a:cubicBezTo>
                    <a:pt x="654" y="1961"/>
                    <a:pt x="572" y="1878"/>
                    <a:pt x="576" y="1792"/>
                  </a:cubicBezTo>
                  <a:cubicBezTo>
                    <a:pt x="580" y="1691"/>
                    <a:pt x="697" y="1636"/>
                    <a:pt x="798" y="1624"/>
                  </a:cubicBezTo>
                  <a:cubicBezTo>
                    <a:pt x="899" y="1612"/>
                    <a:pt x="1013" y="1613"/>
                    <a:pt x="1085" y="1542"/>
                  </a:cubicBezTo>
                  <a:cubicBezTo>
                    <a:pt x="1152" y="1476"/>
                    <a:pt x="1152" y="1351"/>
                    <a:pt x="1083" y="1286"/>
                  </a:cubicBezTo>
                  <a:cubicBezTo>
                    <a:pt x="1057" y="1260"/>
                    <a:pt x="1020" y="1241"/>
                    <a:pt x="1007" y="1205"/>
                  </a:cubicBezTo>
                  <a:cubicBezTo>
                    <a:pt x="980" y="1130"/>
                    <a:pt x="1075" y="1068"/>
                    <a:pt x="1154" y="1057"/>
                  </a:cubicBezTo>
                  <a:cubicBezTo>
                    <a:pt x="1233" y="1045"/>
                    <a:pt x="1330" y="1040"/>
                    <a:pt x="1364" y="967"/>
                  </a:cubicBezTo>
                  <a:cubicBezTo>
                    <a:pt x="1389" y="914"/>
                    <a:pt x="1361" y="847"/>
                    <a:pt x="1315" y="810"/>
                  </a:cubicBezTo>
                  <a:cubicBezTo>
                    <a:pt x="1270" y="773"/>
                    <a:pt x="1210" y="758"/>
                    <a:pt x="1154" y="744"/>
                  </a:cubicBezTo>
                  <a:cubicBezTo>
                    <a:pt x="1134" y="689"/>
                    <a:pt x="1185" y="635"/>
                    <a:pt x="1238" y="614"/>
                  </a:cubicBezTo>
                  <a:cubicBezTo>
                    <a:pt x="1291" y="593"/>
                    <a:pt x="1351" y="588"/>
                    <a:pt x="1396" y="552"/>
                  </a:cubicBezTo>
                  <a:cubicBezTo>
                    <a:pt x="1440" y="518"/>
                    <a:pt x="1451" y="433"/>
                    <a:pt x="1398" y="412"/>
                  </a:cubicBezTo>
                  <a:cubicBezTo>
                    <a:pt x="1390" y="409"/>
                    <a:pt x="1382" y="408"/>
                    <a:pt x="1373" y="408"/>
                  </a:cubicBezTo>
                  <a:cubicBezTo>
                    <a:pt x="1345" y="408"/>
                    <a:pt x="1315" y="422"/>
                    <a:pt x="1286" y="422"/>
                  </a:cubicBezTo>
                  <a:cubicBezTo>
                    <a:pt x="1279" y="422"/>
                    <a:pt x="1273" y="421"/>
                    <a:pt x="1266" y="420"/>
                  </a:cubicBezTo>
                  <a:cubicBezTo>
                    <a:pt x="1217" y="407"/>
                    <a:pt x="1203" y="339"/>
                    <a:pt x="1223" y="291"/>
                  </a:cubicBezTo>
                  <a:cubicBezTo>
                    <a:pt x="1243" y="244"/>
                    <a:pt x="1282" y="207"/>
                    <a:pt x="1306" y="162"/>
                  </a:cubicBezTo>
                  <a:cubicBezTo>
                    <a:pt x="1330" y="117"/>
                    <a:pt x="1333" y="51"/>
                    <a:pt x="1291" y="23"/>
                  </a:cubicBezTo>
                  <a:cubicBezTo>
                    <a:pt x="1259" y="8"/>
                    <a:pt x="1225" y="1"/>
                    <a:pt x="1190"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2519880" y="-1188196"/>
              <a:ext cx="476092" cy="511836"/>
            </a:xfrm>
            <a:custGeom>
              <a:rect b="b" l="l" r="r" t="t"/>
              <a:pathLst>
                <a:path extrusionOk="0" h="2420" w="2251">
                  <a:moveTo>
                    <a:pt x="1165" y="1"/>
                  </a:moveTo>
                  <a:cubicBezTo>
                    <a:pt x="1159" y="1"/>
                    <a:pt x="1154" y="1"/>
                    <a:pt x="1148" y="2"/>
                  </a:cubicBezTo>
                  <a:cubicBezTo>
                    <a:pt x="997" y="24"/>
                    <a:pt x="1054" y="306"/>
                    <a:pt x="902" y="344"/>
                  </a:cubicBezTo>
                  <a:cubicBezTo>
                    <a:pt x="893" y="346"/>
                    <a:pt x="883" y="348"/>
                    <a:pt x="873" y="348"/>
                  </a:cubicBezTo>
                  <a:cubicBezTo>
                    <a:pt x="846" y="348"/>
                    <a:pt x="819" y="338"/>
                    <a:pt x="796" y="323"/>
                  </a:cubicBezTo>
                  <a:cubicBezTo>
                    <a:pt x="716" y="271"/>
                    <a:pt x="685" y="178"/>
                    <a:pt x="622" y="113"/>
                  </a:cubicBezTo>
                  <a:cubicBezTo>
                    <a:pt x="564" y="54"/>
                    <a:pt x="481" y="24"/>
                    <a:pt x="398" y="24"/>
                  </a:cubicBezTo>
                  <a:cubicBezTo>
                    <a:pt x="362" y="24"/>
                    <a:pt x="326" y="30"/>
                    <a:pt x="291" y="41"/>
                  </a:cubicBezTo>
                  <a:cubicBezTo>
                    <a:pt x="154" y="87"/>
                    <a:pt x="50" y="214"/>
                    <a:pt x="16" y="354"/>
                  </a:cubicBezTo>
                  <a:cubicBezTo>
                    <a:pt x="1" y="412"/>
                    <a:pt x="5" y="474"/>
                    <a:pt x="35" y="525"/>
                  </a:cubicBezTo>
                  <a:cubicBezTo>
                    <a:pt x="81" y="603"/>
                    <a:pt x="162" y="622"/>
                    <a:pt x="247" y="622"/>
                  </a:cubicBezTo>
                  <a:cubicBezTo>
                    <a:pt x="293" y="622"/>
                    <a:pt x="340" y="616"/>
                    <a:pt x="384" y="611"/>
                  </a:cubicBezTo>
                  <a:cubicBezTo>
                    <a:pt x="408" y="608"/>
                    <a:pt x="433" y="607"/>
                    <a:pt x="458" y="607"/>
                  </a:cubicBezTo>
                  <a:cubicBezTo>
                    <a:pt x="553" y="607"/>
                    <a:pt x="650" y="631"/>
                    <a:pt x="686" y="715"/>
                  </a:cubicBezTo>
                  <a:cubicBezTo>
                    <a:pt x="735" y="799"/>
                    <a:pt x="621" y="885"/>
                    <a:pt x="526" y="909"/>
                  </a:cubicBezTo>
                  <a:cubicBezTo>
                    <a:pt x="497" y="918"/>
                    <a:pt x="465" y="928"/>
                    <a:pt x="435" y="941"/>
                  </a:cubicBezTo>
                  <a:cubicBezTo>
                    <a:pt x="359" y="976"/>
                    <a:pt x="377" y="1088"/>
                    <a:pt x="460" y="1097"/>
                  </a:cubicBezTo>
                  <a:lnTo>
                    <a:pt x="550" y="1106"/>
                  </a:lnTo>
                  <a:cubicBezTo>
                    <a:pt x="606" y="1111"/>
                    <a:pt x="627" y="1181"/>
                    <a:pt x="582" y="1215"/>
                  </a:cubicBezTo>
                  <a:cubicBezTo>
                    <a:pt x="555" y="1236"/>
                    <a:pt x="519" y="1250"/>
                    <a:pt x="491" y="1250"/>
                  </a:cubicBezTo>
                  <a:cubicBezTo>
                    <a:pt x="490" y="1250"/>
                    <a:pt x="489" y="1250"/>
                    <a:pt x="488" y="1250"/>
                  </a:cubicBezTo>
                  <a:cubicBezTo>
                    <a:pt x="443" y="1250"/>
                    <a:pt x="402" y="1272"/>
                    <a:pt x="387" y="1315"/>
                  </a:cubicBezTo>
                  <a:cubicBezTo>
                    <a:pt x="358" y="1402"/>
                    <a:pt x="434" y="1431"/>
                    <a:pt x="505" y="1431"/>
                  </a:cubicBezTo>
                  <a:cubicBezTo>
                    <a:pt x="532" y="1431"/>
                    <a:pt x="559" y="1427"/>
                    <a:pt x="579" y="1420"/>
                  </a:cubicBezTo>
                  <a:cubicBezTo>
                    <a:pt x="592" y="1415"/>
                    <a:pt x="606" y="1413"/>
                    <a:pt x="620" y="1413"/>
                  </a:cubicBezTo>
                  <a:cubicBezTo>
                    <a:pt x="659" y="1413"/>
                    <a:pt x="697" y="1431"/>
                    <a:pt x="717" y="1466"/>
                  </a:cubicBezTo>
                  <a:cubicBezTo>
                    <a:pt x="750" y="1529"/>
                    <a:pt x="685" y="1585"/>
                    <a:pt x="666" y="1646"/>
                  </a:cubicBezTo>
                  <a:cubicBezTo>
                    <a:pt x="637" y="1746"/>
                    <a:pt x="728" y="1838"/>
                    <a:pt x="805" y="1908"/>
                  </a:cubicBezTo>
                  <a:cubicBezTo>
                    <a:pt x="881" y="1981"/>
                    <a:pt x="944" y="2139"/>
                    <a:pt x="877" y="2218"/>
                  </a:cubicBezTo>
                  <a:cubicBezTo>
                    <a:pt x="901" y="2215"/>
                    <a:pt x="927" y="2213"/>
                    <a:pt x="954" y="2213"/>
                  </a:cubicBezTo>
                  <a:cubicBezTo>
                    <a:pt x="1018" y="2213"/>
                    <a:pt x="1086" y="2224"/>
                    <a:pt x="1140" y="2252"/>
                  </a:cubicBezTo>
                  <a:cubicBezTo>
                    <a:pt x="1137" y="2195"/>
                    <a:pt x="1180" y="2168"/>
                    <a:pt x="1231" y="2168"/>
                  </a:cubicBezTo>
                  <a:cubicBezTo>
                    <a:pt x="1262" y="2168"/>
                    <a:pt x="1295" y="2178"/>
                    <a:pt x="1323" y="2198"/>
                  </a:cubicBezTo>
                  <a:cubicBezTo>
                    <a:pt x="1414" y="2262"/>
                    <a:pt x="1456" y="2382"/>
                    <a:pt x="1572" y="2415"/>
                  </a:cubicBezTo>
                  <a:cubicBezTo>
                    <a:pt x="1583" y="2418"/>
                    <a:pt x="1595" y="2420"/>
                    <a:pt x="1606" y="2420"/>
                  </a:cubicBezTo>
                  <a:cubicBezTo>
                    <a:pt x="1651" y="2420"/>
                    <a:pt x="1693" y="2395"/>
                    <a:pt x="1709" y="2352"/>
                  </a:cubicBezTo>
                  <a:cubicBezTo>
                    <a:pt x="1739" y="2271"/>
                    <a:pt x="1630" y="2238"/>
                    <a:pt x="1685" y="2146"/>
                  </a:cubicBezTo>
                  <a:cubicBezTo>
                    <a:pt x="1707" y="2113"/>
                    <a:pt x="1744" y="2091"/>
                    <a:pt x="1788" y="2085"/>
                  </a:cubicBezTo>
                  <a:cubicBezTo>
                    <a:pt x="1798" y="2084"/>
                    <a:pt x="1809" y="2083"/>
                    <a:pt x="1820" y="2083"/>
                  </a:cubicBezTo>
                  <a:cubicBezTo>
                    <a:pt x="1901" y="2083"/>
                    <a:pt x="1978" y="2122"/>
                    <a:pt x="2057" y="2122"/>
                  </a:cubicBezTo>
                  <a:cubicBezTo>
                    <a:pt x="2058" y="2122"/>
                    <a:pt x="2059" y="2122"/>
                    <a:pt x="2060" y="2122"/>
                  </a:cubicBezTo>
                  <a:cubicBezTo>
                    <a:pt x="2148" y="2120"/>
                    <a:pt x="2237" y="2057"/>
                    <a:pt x="2245" y="1971"/>
                  </a:cubicBezTo>
                  <a:cubicBezTo>
                    <a:pt x="2251" y="1927"/>
                    <a:pt x="2229" y="1883"/>
                    <a:pt x="2193" y="1856"/>
                  </a:cubicBezTo>
                  <a:cubicBezTo>
                    <a:pt x="2163" y="1833"/>
                    <a:pt x="2138" y="1824"/>
                    <a:pt x="2116" y="1824"/>
                  </a:cubicBezTo>
                  <a:cubicBezTo>
                    <a:pt x="2039" y="1824"/>
                    <a:pt x="1995" y="1929"/>
                    <a:pt x="1926" y="1929"/>
                  </a:cubicBezTo>
                  <a:cubicBezTo>
                    <a:pt x="1922" y="1929"/>
                    <a:pt x="1917" y="1928"/>
                    <a:pt x="1912" y="1927"/>
                  </a:cubicBezTo>
                  <a:cubicBezTo>
                    <a:pt x="1849" y="1914"/>
                    <a:pt x="1844" y="1823"/>
                    <a:pt x="1866" y="1761"/>
                  </a:cubicBezTo>
                  <a:cubicBezTo>
                    <a:pt x="1890" y="1699"/>
                    <a:pt x="1923" y="1628"/>
                    <a:pt x="1885" y="1575"/>
                  </a:cubicBezTo>
                  <a:cubicBezTo>
                    <a:pt x="1867" y="1560"/>
                    <a:pt x="1845" y="1554"/>
                    <a:pt x="1823" y="1554"/>
                  </a:cubicBezTo>
                  <a:cubicBezTo>
                    <a:pt x="1751" y="1554"/>
                    <a:pt x="1675" y="1620"/>
                    <a:pt x="1690" y="1694"/>
                  </a:cubicBezTo>
                  <a:cubicBezTo>
                    <a:pt x="1696" y="1731"/>
                    <a:pt x="1718" y="1762"/>
                    <a:pt x="1724" y="1799"/>
                  </a:cubicBezTo>
                  <a:cubicBezTo>
                    <a:pt x="1744" y="1908"/>
                    <a:pt x="1617" y="1981"/>
                    <a:pt x="1503" y="1981"/>
                  </a:cubicBezTo>
                  <a:cubicBezTo>
                    <a:pt x="1494" y="1981"/>
                    <a:pt x="1486" y="1981"/>
                    <a:pt x="1477" y="1980"/>
                  </a:cubicBezTo>
                  <a:cubicBezTo>
                    <a:pt x="1370" y="1966"/>
                    <a:pt x="1245" y="1880"/>
                    <a:pt x="1312" y="1764"/>
                  </a:cubicBezTo>
                  <a:cubicBezTo>
                    <a:pt x="1334" y="1725"/>
                    <a:pt x="1370" y="1697"/>
                    <a:pt x="1411" y="1681"/>
                  </a:cubicBezTo>
                  <a:cubicBezTo>
                    <a:pt x="1412" y="1680"/>
                    <a:pt x="1414" y="1680"/>
                    <a:pt x="1416" y="1678"/>
                  </a:cubicBezTo>
                  <a:cubicBezTo>
                    <a:pt x="1516" y="1636"/>
                    <a:pt x="1491" y="1487"/>
                    <a:pt x="1382" y="1481"/>
                  </a:cubicBezTo>
                  <a:lnTo>
                    <a:pt x="1172" y="1466"/>
                  </a:lnTo>
                  <a:cubicBezTo>
                    <a:pt x="1076" y="1461"/>
                    <a:pt x="1056" y="1325"/>
                    <a:pt x="1148" y="1294"/>
                  </a:cubicBezTo>
                  <a:cubicBezTo>
                    <a:pt x="1163" y="1288"/>
                    <a:pt x="1179" y="1285"/>
                    <a:pt x="1195" y="1282"/>
                  </a:cubicBezTo>
                  <a:cubicBezTo>
                    <a:pt x="1286" y="1267"/>
                    <a:pt x="1398" y="1264"/>
                    <a:pt x="1447" y="1183"/>
                  </a:cubicBezTo>
                  <a:cubicBezTo>
                    <a:pt x="1458" y="1166"/>
                    <a:pt x="1463" y="1146"/>
                    <a:pt x="1459" y="1128"/>
                  </a:cubicBezTo>
                  <a:cubicBezTo>
                    <a:pt x="1450" y="1091"/>
                    <a:pt x="1407" y="1080"/>
                    <a:pt x="1365" y="1080"/>
                  </a:cubicBezTo>
                  <a:cubicBezTo>
                    <a:pt x="1354" y="1080"/>
                    <a:pt x="1343" y="1081"/>
                    <a:pt x="1333" y="1082"/>
                  </a:cubicBezTo>
                  <a:lnTo>
                    <a:pt x="1108" y="1109"/>
                  </a:lnTo>
                  <a:cubicBezTo>
                    <a:pt x="1106" y="1110"/>
                    <a:pt x="1103" y="1110"/>
                    <a:pt x="1101" y="1110"/>
                  </a:cubicBezTo>
                  <a:cubicBezTo>
                    <a:pt x="1061" y="1110"/>
                    <a:pt x="1030" y="1073"/>
                    <a:pt x="1042" y="1034"/>
                  </a:cubicBezTo>
                  <a:cubicBezTo>
                    <a:pt x="1058" y="977"/>
                    <a:pt x="1111" y="924"/>
                    <a:pt x="1168" y="899"/>
                  </a:cubicBezTo>
                  <a:cubicBezTo>
                    <a:pt x="1280" y="850"/>
                    <a:pt x="1414" y="859"/>
                    <a:pt x="1503" y="756"/>
                  </a:cubicBezTo>
                  <a:cubicBezTo>
                    <a:pt x="1545" y="707"/>
                    <a:pt x="1551" y="632"/>
                    <a:pt x="1507" y="583"/>
                  </a:cubicBezTo>
                  <a:cubicBezTo>
                    <a:pt x="1484" y="556"/>
                    <a:pt x="1455" y="546"/>
                    <a:pt x="1423" y="546"/>
                  </a:cubicBezTo>
                  <a:cubicBezTo>
                    <a:pt x="1336" y="546"/>
                    <a:pt x="1226" y="623"/>
                    <a:pt x="1127" y="633"/>
                  </a:cubicBezTo>
                  <a:cubicBezTo>
                    <a:pt x="1125" y="634"/>
                    <a:pt x="1122" y="634"/>
                    <a:pt x="1120" y="634"/>
                  </a:cubicBezTo>
                  <a:cubicBezTo>
                    <a:pt x="1067" y="634"/>
                    <a:pt x="1029" y="581"/>
                    <a:pt x="1048" y="529"/>
                  </a:cubicBezTo>
                  <a:cubicBezTo>
                    <a:pt x="1066" y="478"/>
                    <a:pt x="1103" y="430"/>
                    <a:pt x="1140" y="390"/>
                  </a:cubicBezTo>
                  <a:cubicBezTo>
                    <a:pt x="1211" y="311"/>
                    <a:pt x="1292" y="230"/>
                    <a:pt x="1281" y="117"/>
                  </a:cubicBezTo>
                  <a:cubicBezTo>
                    <a:pt x="1275" y="54"/>
                    <a:pt x="1226"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2747246" y="-718448"/>
              <a:ext cx="345595" cy="1418124"/>
            </a:xfrm>
            <a:custGeom>
              <a:rect b="b" l="l" r="r" t="t"/>
              <a:pathLst>
                <a:path extrusionOk="0" h="6705" w="1634">
                  <a:moveTo>
                    <a:pt x="848" y="0"/>
                  </a:moveTo>
                  <a:cubicBezTo>
                    <a:pt x="558" y="0"/>
                    <a:pt x="292" y="217"/>
                    <a:pt x="163" y="481"/>
                  </a:cubicBezTo>
                  <a:cubicBezTo>
                    <a:pt x="23" y="766"/>
                    <a:pt x="10" y="1093"/>
                    <a:pt x="7" y="1409"/>
                  </a:cubicBezTo>
                  <a:cubicBezTo>
                    <a:pt x="1" y="2330"/>
                    <a:pt x="70" y="3250"/>
                    <a:pt x="139" y="4168"/>
                  </a:cubicBezTo>
                  <a:cubicBezTo>
                    <a:pt x="197" y="4946"/>
                    <a:pt x="260" y="5740"/>
                    <a:pt x="559" y="6460"/>
                  </a:cubicBezTo>
                  <a:cubicBezTo>
                    <a:pt x="606" y="6574"/>
                    <a:pt x="689" y="6705"/>
                    <a:pt x="809" y="6705"/>
                  </a:cubicBezTo>
                  <a:cubicBezTo>
                    <a:pt x="814" y="6705"/>
                    <a:pt x="818" y="6705"/>
                    <a:pt x="822" y="6704"/>
                  </a:cubicBezTo>
                  <a:cubicBezTo>
                    <a:pt x="956" y="6695"/>
                    <a:pt x="1019" y="6536"/>
                    <a:pt x="1049" y="6404"/>
                  </a:cubicBezTo>
                  <a:cubicBezTo>
                    <a:pt x="1442" y="4741"/>
                    <a:pt x="1634" y="3030"/>
                    <a:pt x="1621" y="1320"/>
                  </a:cubicBezTo>
                  <a:cubicBezTo>
                    <a:pt x="1618" y="1047"/>
                    <a:pt x="1611" y="767"/>
                    <a:pt x="1506" y="513"/>
                  </a:cubicBezTo>
                  <a:cubicBezTo>
                    <a:pt x="1402" y="259"/>
                    <a:pt x="1185" y="38"/>
                    <a:pt x="915" y="4"/>
                  </a:cubicBezTo>
                  <a:cubicBezTo>
                    <a:pt x="892" y="2"/>
                    <a:pt x="870" y="0"/>
                    <a:pt x="8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2834808" y="-471201"/>
              <a:ext cx="189929" cy="6345"/>
            </a:xfrm>
            <a:custGeom>
              <a:rect b="b" l="l" r="r" t="t"/>
              <a:pathLst>
                <a:path extrusionOk="0" h="30" w="898">
                  <a:moveTo>
                    <a:pt x="503" y="0"/>
                  </a:moveTo>
                  <a:cubicBezTo>
                    <a:pt x="335" y="0"/>
                    <a:pt x="167" y="10"/>
                    <a:pt x="1" y="29"/>
                  </a:cubicBezTo>
                  <a:cubicBezTo>
                    <a:pt x="191" y="18"/>
                    <a:pt x="381" y="12"/>
                    <a:pt x="572" y="12"/>
                  </a:cubicBezTo>
                  <a:cubicBezTo>
                    <a:pt x="681" y="12"/>
                    <a:pt x="789" y="14"/>
                    <a:pt x="898" y="18"/>
                  </a:cubicBezTo>
                  <a:cubicBezTo>
                    <a:pt x="766" y="6"/>
                    <a:pt x="634" y="0"/>
                    <a:pt x="5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2947750" y="-291001"/>
              <a:ext cx="83755" cy="5076"/>
            </a:xfrm>
            <a:custGeom>
              <a:rect b="b" l="l" r="r" t="t"/>
              <a:pathLst>
                <a:path extrusionOk="0" h="24" w="396">
                  <a:moveTo>
                    <a:pt x="120" y="0"/>
                  </a:moveTo>
                  <a:cubicBezTo>
                    <a:pt x="80" y="0"/>
                    <a:pt x="40" y="2"/>
                    <a:pt x="0" y="5"/>
                  </a:cubicBezTo>
                  <a:cubicBezTo>
                    <a:pt x="99" y="8"/>
                    <a:pt x="298" y="17"/>
                    <a:pt x="395" y="24"/>
                  </a:cubicBezTo>
                  <a:cubicBezTo>
                    <a:pt x="304" y="8"/>
                    <a:pt x="212"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p:nvPr/>
          </p:nvSpPr>
          <p:spPr>
            <a:xfrm>
              <a:off x="2885357" y="1085"/>
              <a:ext cx="138957" cy="9095"/>
            </a:xfrm>
            <a:custGeom>
              <a:rect b="b" l="l" r="r" t="t"/>
              <a:pathLst>
                <a:path extrusionOk="0" h="43" w="657">
                  <a:moveTo>
                    <a:pt x="300" y="0"/>
                  </a:moveTo>
                  <a:cubicBezTo>
                    <a:pt x="200" y="0"/>
                    <a:pt x="99" y="8"/>
                    <a:pt x="1" y="18"/>
                  </a:cubicBezTo>
                  <a:cubicBezTo>
                    <a:pt x="91" y="15"/>
                    <a:pt x="184" y="12"/>
                    <a:pt x="276" y="12"/>
                  </a:cubicBezTo>
                  <a:cubicBezTo>
                    <a:pt x="405" y="12"/>
                    <a:pt x="533" y="18"/>
                    <a:pt x="656" y="43"/>
                  </a:cubicBezTo>
                  <a:cubicBezTo>
                    <a:pt x="540" y="11"/>
                    <a:pt x="420" y="0"/>
                    <a:pt x="300"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0"/>
            <p:cNvSpPr/>
            <p:nvPr/>
          </p:nvSpPr>
          <p:spPr>
            <a:xfrm>
              <a:off x="2916236" y="196513"/>
              <a:ext cx="90312" cy="3384"/>
            </a:xfrm>
            <a:custGeom>
              <a:rect b="b" l="l" r="r" t="t"/>
              <a:pathLst>
                <a:path extrusionOk="0" h="16" w="427">
                  <a:moveTo>
                    <a:pt x="240" y="0"/>
                  </a:moveTo>
                  <a:cubicBezTo>
                    <a:pt x="160" y="0"/>
                    <a:pt x="80" y="6"/>
                    <a:pt x="1" y="16"/>
                  </a:cubicBezTo>
                  <a:cubicBezTo>
                    <a:pt x="134" y="13"/>
                    <a:pt x="293" y="11"/>
                    <a:pt x="426" y="11"/>
                  </a:cubicBezTo>
                  <a:cubicBezTo>
                    <a:pt x="364" y="4"/>
                    <a:pt x="302" y="0"/>
                    <a:pt x="240"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2896143" y="424090"/>
              <a:ext cx="59432" cy="2961"/>
            </a:xfrm>
            <a:custGeom>
              <a:rect b="b" l="l" r="r" t="t"/>
              <a:pathLst>
                <a:path extrusionOk="0" h="14" w="281">
                  <a:moveTo>
                    <a:pt x="118" y="0"/>
                  </a:moveTo>
                  <a:cubicBezTo>
                    <a:pt x="79" y="0"/>
                    <a:pt x="39" y="3"/>
                    <a:pt x="0" y="8"/>
                  </a:cubicBezTo>
                  <a:cubicBezTo>
                    <a:pt x="93" y="12"/>
                    <a:pt x="186" y="14"/>
                    <a:pt x="280" y="14"/>
                  </a:cubicBezTo>
                  <a:cubicBezTo>
                    <a:pt x="227" y="5"/>
                    <a:pt x="173" y="0"/>
                    <a:pt x="118"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2877743" y="140676"/>
              <a:ext cx="50972" cy="6768"/>
            </a:xfrm>
            <a:custGeom>
              <a:rect b="b" l="l" r="r" t="t"/>
              <a:pathLst>
                <a:path extrusionOk="0" h="32" w="241">
                  <a:moveTo>
                    <a:pt x="52" y="1"/>
                  </a:moveTo>
                  <a:cubicBezTo>
                    <a:pt x="35" y="1"/>
                    <a:pt x="18" y="2"/>
                    <a:pt x="1" y="3"/>
                  </a:cubicBezTo>
                  <a:cubicBezTo>
                    <a:pt x="61" y="9"/>
                    <a:pt x="180" y="24"/>
                    <a:pt x="241" y="31"/>
                  </a:cubicBezTo>
                  <a:cubicBezTo>
                    <a:pt x="180" y="12"/>
                    <a:pt x="116" y="1"/>
                    <a:pt x="52" y="1"/>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2935694" y="-47772"/>
              <a:ext cx="59644" cy="3807"/>
            </a:xfrm>
            <a:custGeom>
              <a:rect b="b" l="l" r="r" t="t"/>
              <a:pathLst>
                <a:path extrusionOk="0" h="18" w="282">
                  <a:moveTo>
                    <a:pt x="172" y="0"/>
                  </a:moveTo>
                  <a:cubicBezTo>
                    <a:pt x="114" y="0"/>
                    <a:pt x="57" y="6"/>
                    <a:pt x="0" y="17"/>
                  </a:cubicBezTo>
                  <a:cubicBezTo>
                    <a:pt x="83" y="15"/>
                    <a:pt x="199" y="11"/>
                    <a:pt x="282" y="8"/>
                  </a:cubicBezTo>
                  <a:cubicBezTo>
                    <a:pt x="245" y="3"/>
                    <a:pt x="208" y="0"/>
                    <a:pt x="172"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2940136" y="368465"/>
              <a:ext cx="37859" cy="3173"/>
            </a:xfrm>
            <a:custGeom>
              <a:rect b="b" l="l" r="r" t="t"/>
              <a:pathLst>
                <a:path extrusionOk="0" h="15" w="179">
                  <a:moveTo>
                    <a:pt x="51" y="0"/>
                  </a:moveTo>
                  <a:cubicBezTo>
                    <a:pt x="34" y="0"/>
                    <a:pt x="17" y="1"/>
                    <a:pt x="1" y="2"/>
                  </a:cubicBezTo>
                  <a:cubicBezTo>
                    <a:pt x="43" y="10"/>
                    <a:pt x="88" y="14"/>
                    <a:pt x="132" y="14"/>
                  </a:cubicBezTo>
                  <a:cubicBezTo>
                    <a:pt x="147" y="14"/>
                    <a:pt x="163" y="14"/>
                    <a:pt x="178" y="13"/>
                  </a:cubicBezTo>
                  <a:cubicBezTo>
                    <a:pt x="136" y="4"/>
                    <a:pt x="94" y="0"/>
                    <a:pt x="51"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2855958" y="-396329"/>
              <a:ext cx="188449" cy="13113"/>
            </a:xfrm>
            <a:custGeom>
              <a:rect b="b" l="l" r="r" t="t"/>
              <a:pathLst>
                <a:path extrusionOk="0" h="62" w="891">
                  <a:moveTo>
                    <a:pt x="378" y="1"/>
                  </a:moveTo>
                  <a:cubicBezTo>
                    <a:pt x="252" y="1"/>
                    <a:pt x="125" y="9"/>
                    <a:pt x="1" y="17"/>
                  </a:cubicBezTo>
                  <a:cubicBezTo>
                    <a:pt x="109" y="15"/>
                    <a:pt x="221" y="12"/>
                    <a:pt x="332" y="12"/>
                  </a:cubicBezTo>
                  <a:cubicBezTo>
                    <a:pt x="520" y="12"/>
                    <a:pt x="709" y="21"/>
                    <a:pt x="890" y="62"/>
                  </a:cubicBezTo>
                  <a:cubicBezTo>
                    <a:pt x="723" y="15"/>
                    <a:pt x="550"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2811542" y="-516886"/>
              <a:ext cx="127325" cy="6980"/>
            </a:xfrm>
            <a:custGeom>
              <a:rect b="b" l="l" r="r" t="t"/>
              <a:pathLst>
                <a:path extrusionOk="0" h="33" w="602">
                  <a:moveTo>
                    <a:pt x="308" y="1"/>
                  </a:moveTo>
                  <a:cubicBezTo>
                    <a:pt x="205" y="1"/>
                    <a:pt x="101" y="11"/>
                    <a:pt x="0" y="33"/>
                  </a:cubicBezTo>
                  <a:cubicBezTo>
                    <a:pt x="103" y="19"/>
                    <a:pt x="208" y="13"/>
                    <a:pt x="313" y="13"/>
                  </a:cubicBezTo>
                  <a:cubicBezTo>
                    <a:pt x="409" y="13"/>
                    <a:pt x="506" y="18"/>
                    <a:pt x="601" y="29"/>
                  </a:cubicBezTo>
                  <a:cubicBezTo>
                    <a:pt x="505" y="10"/>
                    <a:pt x="406" y="1"/>
                    <a:pt x="3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1999795" y="-714006"/>
              <a:ext cx="834377" cy="1234752"/>
            </a:xfrm>
            <a:custGeom>
              <a:rect b="b" l="l" r="r" t="t"/>
              <a:pathLst>
                <a:path extrusionOk="0" h="5838" w="3945">
                  <a:moveTo>
                    <a:pt x="3259" y="0"/>
                  </a:moveTo>
                  <a:cubicBezTo>
                    <a:pt x="3088" y="0"/>
                    <a:pt x="2912" y="56"/>
                    <a:pt x="2767" y="149"/>
                  </a:cubicBezTo>
                  <a:cubicBezTo>
                    <a:pt x="2502" y="319"/>
                    <a:pt x="2320" y="593"/>
                    <a:pt x="2156" y="862"/>
                  </a:cubicBezTo>
                  <a:cubicBezTo>
                    <a:pt x="1674" y="1649"/>
                    <a:pt x="1259" y="2471"/>
                    <a:pt x="843" y="3293"/>
                  </a:cubicBezTo>
                  <a:cubicBezTo>
                    <a:pt x="491" y="3989"/>
                    <a:pt x="134" y="4700"/>
                    <a:pt x="18" y="5473"/>
                  </a:cubicBezTo>
                  <a:cubicBezTo>
                    <a:pt x="1" y="5600"/>
                    <a:pt x="3" y="5760"/>
                    <a:pt x="118" y="5819"/>
                  </a:cubicBezTo>
                  <a:cubicBezTo>
                    <a:pt x="143" y="5832"/>
                    <a:pt x="169" y="5837"/>
                    <a:pt x="195" y="5837"/>
                  </a:cubicBezTo>
                  <a:cubicBezTo>
                    <a:pt x="293" y="5837"/>
                    <a:pt x="393" y="5757"/>
                    <a:pt x="469" y="5681"/>
                  </a:cubicBezTo>
                  <a:cubicBezTo>
                    <a:pt x="1664" y="4460"/>
                    <a:pt x="2713" y="3093"/>
                    <a:pt x="3583" y="1624"/>
                  </a:cubicBezTo>
                  <a:cubicBezTo>
                    <a:pt x="3723" y="1388"/>
                    <a:pt x="3861" y="1144"/>
                    <a:pt x="3903" y="873"/>
                  </a:cubicBezTo>
                  <a:cubicBezTo>
                    <a:pt x="3944" y="601"/>
                    <a:pt x="3873" y="296"/>
                    <a:pt x="3657" y="129"/>
                  </a:cubicBezTo>
                  <a:cubicBezTo>
                    <a:pt x="3543" y="40"/>
                    <a:pt x="3403" y="0"/>
                    <a:pt x="3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2451142" y="-432708"/>
              <a:ext cx="163914" cy="96445"/>
            </a:xfrm>
            <a:custGeom>
              <a:rect b="b" l="l" r="r" t="t"/>
              <a:pathLst>
                <a:path extrusionOk="0" h="456" w="775">
                  <a:moveTo>
                    <a:pt x="1" y="1"/>
                  </a:moveTo>
                  <a:cubicBezTo>
                    <a:pt x="265" y="140"/>
                    <a:pt x="525" y="290"/>
                    <a:pt x="774" y="456"/>
                  </a:cubicBezTo>
                  <a:cubicBezTo>
                    <a:pt x="532" y="279"/>
                    <a:pt x="273" y="12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0"/>
            <p:cNvSpPr/>
            <p:nvPr/>
          </p:nvSpPr>
          <p:spPr>
            <a:xfrm>
              <a:off x="2558797" y="-317227"/>
              <a:ext cx="69584" cy="46742"/>
            </a:xfrm>
            <a:custGeom>
              <a:rect b="b" l="l" r="r" t="t"/>
              <a:pathLst>
                <a:path extrusionOk="0" h="221" w="329">
                  <a:moveTo>
                    <a:pt x="0" y="0"/>
                  </a:moveTo>
                  <a:cubicBezTo>
                    <a:pt x="81" y="54"/>
                    <a:pt x="247" y="165"/>
                    <a:pt x="329" y="220"/>
                  </a:cubicBezTo>
                  <a:cubicBezTo>
                    <a:pt x="229" y="133"/>
                    <a:pt x="118" y="59"/>
                    <a:pt x="0"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2377539" y="-193498"/>
              <a:ext cx="115903" cy="76564"/>
            </a:xfrm>
            <a:custGeom>
              <a:rect b="b" l="l" r="r" t="t"/>
              <a:pathLst>
                <a:path extrusionOk="0" h="362" w="548">
                  <a:moveTo>
                    <a:pt x="0" y="1"/>
                  </a:moveTo>
                  <a:cubicBezTo>
                    <a:pt x="189" y="107"/>
                    <a:pt x="389" y="214"/>
                    <a:pt x="548" y="362"/>
                  </a:cubicBezTo>
                  <a:cubicBezTo>
                    <a:pt x="396" y="201"/>
                    <a:pt x="197" y="95"/>
                    <a:pt x="0" y="1"/>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0"/>
            <p:cNvSpPr/>
            <p:nvPr/>
          </p:nvSpPr>
          <p:spPr>
            <a:xfrm>
              <a:off x="2278556" y="85897"/>
              <a:ext cx="78044" cy="45896"/>
            </a:xfrm>
            <a:custGeom>
              <a:rect b="b" l="l" r="r" t="t"/>
              <a:pathLst>
                <a:path extrusionOk="0" h="217" w="369">
                  <a:moveTo>
                    <a:pt x="1" y="1"/>
                  </a:moveTo>
                  <a:lnTo>
                    <a:pt x="1" y="1"/>
                  </a:lnTo>
                  <a:cubicBezTo>
                    <a:pt x="116" y="67"/>
                    <a:pt x="253" y="147"/>
                    <a:pt x="368" y="217"/>
                  </a:cubicBezTo>
                  <a:cubicBezTo>
                    <a:pt x="254" y="130"/>
                    <a:pt x="131" y="58"/>
                    <a:pt x="1" y="1"/>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0"/>
            <p:cNvSpPr/>
            <p:nvPr/>
          </p:nvSpPr>
          <p:spPr>
            <a:xfrm>
              <a:off x="2144463" y="268636"/>
              <a:ext cx="50338" cy="32148"/>
            </a:xfrm>
            <a:custGeom>
              <a:rect b="b" l="l" r="r" t="t"/>
              <a:pathLst>
                <a:path extrusionOk="0" h="152" w="238">
                  <a:moveTo>
                    <a:pt x="1" y="0"/>
                  </a:moveTo>
                  <a:lnTo>
                    <a:pt x="1" y="0"/>
                  </a:lnTo>
                  <a:cubicBezTo>
                    <a:pt x="78" y="53"/>
                    <a:pt x="157" y="103"/>
                    <a:pt x="238" y="152"/>
                  </a:cubicBezTo>
                  <a:cubicBezTo>
                    <a:pt x="166" y="90"/>
                    <a:pt x="86" y="38"/>
                    <a:pt x="1"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2275806" y="15890"/>
              <a:ext cx="40397" cy="31514"/>
            </a:xfrm>
            <a:custGeom>
              <a:rect b="b" l="l" r="r" t="t"/>
              <a:pathLst>
                <a:path extrusionOk="0" h="149" w="191">
                  <a:moveTo>
                    <a:pt x="1" y="0"/>
                  </a:moveTo>
                  <a:lnTo>
                    <a:pt x="1" y="0"/>
                  </a:lnTo>
                  <a:cubicBezTo>
                    <a:pt x="48" y="36"/>
                    <a:pt x="144" y="111"/>
                    <a:pt x="190" y="149"/>
                  </a:cubicBezTo>
                  <a:cubicBezTo>
                    <a:pt x="139" y="88"/>
                    <a:pt x="73" y="36"/>
                    <a:pt x="1"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0"/>
            <p:cNvSpPr/>
            <p:nvPr/>
          </p:nvSpPr>
          <p:spPr>
            <a:xfrm>
              <a:off x="2421109" y="-113127"/>
              <a:ext cx="52030" cy="29187"/>
            </a:xfrm>
            <a:custGeom>
              <a:rect b="b" l="l" r="r" t="t"/>
              <a:pathLst>
                <a:path extrusionOk="0" h="138" w="246">
                  <a:moveTo>
                    <a:pt x="0" y="1"/>
                  </a:moveTo>
                  <a:cubicBezTo>
                    <a:pt x="73" y="41"/>
                    <a:pt x="174" y="99"/>
                    <a:pt x="246" y="138"/>
                  </a:cubicBezTo>
                  <a:cubicBezTo>
                    <a:pt x="173" y="79"/>
                    <a:pt x="89" y="32"/>
                    <a:pt x="0" y="1"/>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0"/>
            <p:cNvSpPr/>
            <p:nvPr/>
          </p:nvSpPr>
          <p:spPr>
            <a:xfrm>
              <a:off x="2114430" y="315166"/>
              <a:ext cx="30879" cy="21362"/>
            </a:xfrm>
            <a:custGeom>
              <a:rect b="b" l="l" r="r" t="t"/>
              <a:pathLst>
                <a:path extrusionOk="0" h="101" w="146">
                  <a:moveTo>
                    <a:pt x="1" y="0"/>
                  </a:moveTo>
                  <a:cubicBezTo>
                    <a:pt x="45" y="39"/>
                    <a:pt x="93" y="74"/>
                    <a:pt x="146" y="100"/>
                  </a:cubicBezTo>
                  <a:cubicBezTo>
                    <a:pt x="103" y="60"/>
                    <a:pt x="53" y="27"/>
                    <a:pt x="1"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2289342" y="-139776"/>
              <a:ext cx="156300" cy="105751"/>
            </a:xfrm>
            <a:custGeom>
              <a:rect b="b" l="l" r="r" t="t"/>
              <a:pathLst>
                <a:path extrusionOk="0" h="500" w="739">
                  <a:moveTo>
                    <a:pt x="0" y="0"/>
                  </a:moveTo>
                  <a:cubicBezTo>
                    <a:pt x="254" y="147"/>
                    <a:pt x="524" y="295"/>
                    <a:pt x="738" y="499"/>
                  </a:cubicBezTo>
                  <a:cubicBezTo>
                    <a:pt x="533" y="281"/>
                    <a:pt x="264" y="135"/>
                    <a:pt x="0" y="0"/>
                  </a:cubicBezTo>
                  <a:close/>
                </a:path>
              </a:pathLst>
            </a:custGeom>
            <a:solidFill>
              <a:srgbClr val="A43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0"/>
            <p:cNvSpPr/>
            <p:nvPr/>
          </p:nvSpPr>
          <p:spPr>
            <a:xfrm>
              <a:off x="2555413" y="-576318"/>
              <a:ext cx="109558" cy="65566"/>
            </a:xfrm>
            <a:custGeom>
              <a:rect b="b" l="l" r="r" t="t"/>
              <a:pathLst>
                <a:path extrusionOk="0" h="310" w="518">
                  <a:moveTo>
                    <a:pt x="0" y="1"/>
                  </a:moveTo>
                  <a:lnTo>
                    <a:pt x="0" y="1"/>
                  </a:lnTo>
                  <a:cubicBezTo>
                    <a:pt x="185" y="83"/>
                    <a:pt x="358" y="185"/>
                    <a:pt x="517" y="309"/>
                  </a:cubicBezTo>
                  <a:cubicBezTo>
                    <a:pt x="367" y="174"/>
                    <a:pt x="190" y="6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0"/>
            <p:cNvSpPr/>
            <p:nvPr/>
          </p:nvSpPr>
          <p:spPr>
            <a:xfrm>
              <a:off x="2383884" y="-700047"/>
              <a:ext cx="527699" cy="1380477"/>
            </a:xfrm>
            <a:custGeom>
              <a:rect b="b" l="l" r="r" t="t"/>
              <a:pathLst>
                <a:path extrusionOk="0" h="6527" w="2495">
                  <a:moveTo>
                    <a:pt x="1791" y="1"/>
                  </a:moveTo>
                  <a:cubicBezTo>
                    <a:pt x="1553" y="1"/>
                    <a:pt x="1311" y="134"/>
                    <a:pt x="1154" y="322"/>
                  </a:cubicBezTo>
                  <a:cubicBezTo>
                    <a:pt x="951" y="564"/>
                    <a:pt x="861" y="880"/>
                    <a:pt x="783" y="1186"/>
                  </a:cubicBezTo>
                  <a:cubicBezTo>
                    <a:pt x="558" y="2080"/>
                    <a:pt x="407" y="2989"/>
                    <a:pt x="255" y="3899"/>
                  </a:cubicBezTo>
                  <a:cubicBezTo>
                    <a:pt x="128" y="4669"/>
                    <a:pt x="1" y="5453"/>
                    <a:pt x="120" y="6224"/>
                  </a:cubicBezTo>
                  <a:cubicBezTo>
                    <a:pt x="140" y="6352"/>
                    <a:pt x="191" y="6503"/>
                    <a:pt x="319" y="6524"/>
                  </a:cubicBezTo>
                  <a:cubicBezTo>
                    <a:pt x="328" y="6525"/>
                    <a:pt x="338" y="6526"/>
                    <a:pt x="347" y="6526"/>
                  </a:cubicBezTo>
                  <a:cubicBezTo>
                    <a:pt x="466" y="6526"/>
                    <a:pt x="555" y="6398"/>
                    <a:pt x="612" y="6287"/>
                  </a:cubicBezTo>
                  <a:cubicBezTo>
                    <a:pt x="1388" y="4765"/>
                    <a:pt x="1981" y="3148"/>
                    <a:pt x="2374" y="1485"/>
                  </a:cubicBezTo>
                  <a:cubicBezTo>
                    <a:pt x="2438" y="1220"/>
                    <a:pt x="2495" y="944"/>
                    <a:pt x="2455" y="673"/>
                  </a:cubicBezTo>
                  <a:cubicBezTo>
                    <a:pt x="2414" y="402"/>
                    <a:pt x="2254" y="133"/>
                    <a:pt x="1998" y="37"/>
                  </a:cubicBezTo>
                  <a:cubicBezTo>
                    <a:pt x="1931" y="12"/>
                    <a:pt x="1861" y="1"/>
                    <a:pt x="17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2547799" y="-295654"/>
              <a:ext cx="185065" cy="42935"/>
            </a:xfrm>
            <a:custGeom>
              <a:rect b="b" l="l" r="r" t="t"/>
              <a:pathLst>
                <a:path extrusionOk="0" h="203" w="875">
                  <a:moveTo>
                    <a:pt x="0" y="0"/>
                  </a:moveTo>
                  <a:lnTo>
                    <a:pt x="0" y="0"/>
                  </a:lnTo>
                  <a:cubicBezTo>
                    <a:pt x="294" y="53"/>
                    <a:pt x="586" y="120"/>
                    <a:pt x="874" y="203"/>
                  </a:cubicBezTo>
                  <a:cubicBezTo>
                    <a:pt x="591" y="106"/>
                    <a:pt x="297" y="39"/>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a:off x="2645936" y="-231780"/>
              <a:ext cx="80371" cy="23900"/>
            </a:xfrm>
            <a:custGeom>
              <a:rect b="b" l="l" r="r" t="t"/>
              <a:pathLst>
                <a:path extrusionOk="0" h="113" w="380">
                  <a:moveTo>
                    <a:pt x="1" y="1"/>
                  </a:moveTo>
                  <a:lnTo>
                    <a:pt x="1" y="1"/>
                  </a:lnTo>
                  <a:cubicBezTo>
                    <a:pt x="96" y="28"/>
                    <a:pt x="285" y="83"/>
                    <a:pt x="380" y="112"/>
                  </a:cubicBezTo>
                  <a:cubicBezTo>
                    <a:pt x="259" y="60"/>
                    <a:pt x="131" y="22"/>
                    <a:pt x="1" y="1"/>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0"/>
            <p:cNvSpPr/>
            <p:nvPr/>
          </p:nvSpPr>
          <p:spPr>
            <a:xfrm>
              <a:off x="2537646" y="141523"/>
              <a:ext cx="133247" cy="38282"/>
            </a:xfrm>
            <a:custGeom>
              <a:rect b="b" l="l" r="r" t="t"/>
              <a:pathLst>
                <a:path extrusionOk="0" h="181" w="630">
                  <a:moveTo>
                    <a:pt x="0" y="0"/>
                  </a:moveTo>
                  <a:lnTo>
                    <a:pt x="0" y="0"/>
                  </a:lnTo>
                  <a:cubicBezTo>
                    <a:pt x="211" y="44"/>
                    <a:pt x="434" y="86"/>
                    <a:pt x="630" y="180"/>
                  </a:cubicBezTo>
                  <a:cubicBezTo>
                    <a:pt x="437" y="73"/>
                    <a:pt x="216" y="32"/>
                    <a:pt x="0" y="0"/>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0"/>
            <p:cNvSpPr/>
            <p:nvPr/>
          </p:nvSpPr>
          <p:spPr>
            <a:xfrm>
              <a:off x="2564930" y="193129"/>
              <a:ext cx="87985" cy="20727"/>
            </a:xfrm>
            <a:custGeom>
              <a:rect b="b" l="l" r="r" t="t"/>
              <a:pathLst>
                <a:path extrusionOk="0" h="98" w="416">
                  <a:moveTo>
                    <a:pt x="1" y="0"/>
                  </a:moveTo>
                  <a:cubicBezTo>
                    <a:pt x="131" y="29"/>
                    <a:pt x="287" y="66"/>
                    <a:pt x="415" y="97"/>
                  </a:cubicBezTo>
                  <a:cubicBezTo>
                    <a:pt x="283" y="48"/>
                    <a:pt x="142" y="15"/>
                    <a:pt x="1" y="0"/>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2551606" y="325107"/>
              <a:ext cx="57529" cy="15863"/>
            </a:xfrm>
            <a:custGeom>
              <a:rect b="b" l="l" r="r" t="t"/>
              <a:pathLst>
                <a:path extrusionOk="0" h="75" w="272">
                  <a:moveTo>
                    <a:pt x="0" y="1"/>
                  </a:moveTo>
                  <a:cubicBezTo>
                    <a:pt x="92" y="27"/>
                    <a:pt x="181" y="50"/>
                    <a:pt x="272" y="74"/>
                  </a:cubicBezTo>
                  <a:cubicBezTo>
                    <a:pt x="187" y="36"/>
                    <a:pt x="94" y="11"/>
                    <a:pt x="0" y="1"/>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2642129" y="85051"/>
              <a:ext cx="47800" cy="18612"/>
            </a:xfrm>
            <a:custGeom>
              <a:rect b="b" l="l" r="r" t="t"/>
              <a:pathLst>
                <a:path extrusionOk="0" h="88" w="226">
                  <a:moveTo>
                    <a:pt x="1" y="1"/>
                  </a:moveTo>
                  <a:lnTo>
                    <a:pt x="1" y="1"/>
                  </a:lnTo>
                  <a:cubicBezTo>
                    <a:pt x="57" y="22"/>
                    <a:pt x="170" y="64"/>
                    <a:pt x="225" y="87"/>
                  </a:cubicBezTo>
                  <a:cubicBezTo>
                    <a:pt x="159" y="43"/>
                    <a:pt x="81" y="14"/>
                    <a:pt x="1" y="1"/>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0"/>
            <p:cNvSpPr/>
            <p:nvPr/>
          </p:nvSpPr>
          <p:spPr>
            <a:xfrm>
              <a:off x="2549702" y="-67442"/>
              <a:ext cx="58375" cy="12479"/>
            </a:xfrm>
            <a:custGeom>
              <a:rect b="b" l="l" r="r" t="t"/>
              <a:pathLst>
                <a:path extrusionOk="0" h="59" w="276">
                  <a:moveTo>
                    <a:pt x="1" y="1"/>
                  </a:moveTo>
                  <a:cubicBezTo>
                    <a:pt x="81" y="16"/>
                    <a:pt x="196" y="42"/>
                    <a:pt x="276" y="58"/>
                  </a:cubicBezTo>
                  <a:cubicBezTo>
                    <a:pt x="187" y="24"/>
                    <a:pt x="94" y="5"/>
                    <a:pt x="1" y="1"/>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2446489" y="453701"/>
              <a:ext cx="35955" cy="10998"/>
            </a:xfrm>
            <a:custGeom>
              <a:rect b="b" l="l" r="r" t="t"/>
              <a:pathLst>
                <a:path extrusionOk="0" h="52" w="170">
                  <a:moveTo>
                    <a:pt x="0" y="0"/>
                  </a:moveTo>
                  <a:lnTo>
                    <a:pt x="0" y="0"/>
                  </a:lnTo>
                  <a:cubicBezTo>
                    <a:pt x="54" y="24"/>
                    <a:pt x="111" y="42"/>
                    <a:pt x="170" y="52"/>
                  </a:cubicBezTo>
                  <a:cubicBezTo>
                    <a:pt x="116" y="29"/>
                    <a:pt x="59" y="10"/>
                    <a:pt x="0" y="0"/>
                  </a:cubicBezTo>
                  <a:close/>
                </a:path>
              </a:pathLst>
            </a:custGeom>
            <a:solidFill>
              <a:srgbClr val="D552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2621824" y="-342819"/>
              <a:ext cx="180412" cy="53933"/>
            </a:xfrm>
            <a:custGeom>
              <a:rect b="b" l="l" r="r" t="t"/>
              <a:pathLst>
                <a:path extrusionOk="0" h="255" w="853">
                  <a:moveTo>
                    <a:pt x="0" y="0"/>
                  </a:moveTo>
                  <a:cubicBezTo>
                    <a:pt x="286" y="63"/>
                    <a:pt x="590" y="123"/>
                    <a:pt x="853" y="255"/>
                  </a:cubicBezTo>
                  <a:cubicBezTo>
                    <a:pt x="593" y="108"/>
                    <a:pt x="293" y="50"/>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2631554" y="-521327"/>
              <a:ext cx="123940" cy="29610"/>
            </a:xfrm>
            <a:custGeom>
              <a:rect b="b" l="l" r="r" t="t"/>
              <a:pathLst>
                <a:path extrusionOk="0" h="140" w="586">
                  <a:moveTo>
                    <a:pt x="0" y="1"/>
                  </a:moveTo>
                  <a:lnTo>
                    <a:pt x="0" y="1"/>
                  </a:lnTo>
                  <a:cubicBezTo>
                    <a:pt x="200" y="23"/>
                    <a:pt x="396" y="69"/>
                    <a:pt x="586" y="140"/>
                  </a:cubicBezTo>
                  <a:cubicBezTo>
                    <a:pt x="404" y="56"/>
                    <a:pt x="201" y="7"/>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2805832" y="-117145"/>
              <a:ext cx="48646" cy="69584"/>
            </a:xfrm>
            <a:custGeom>
              <a:rect b="b" l="l" r="r" t="t"/>
              <a:pathLst>
                <a:path extrusionOk="0" h="329" w="230">
                  <a:moveTo>
                    <a:pt x="96" y="0"/>
                  </a:moveTo>
                  <a:cubicBezTo>
                    <a:pt x="24" y="0"/>
                    <a:pt x="3" y="86"/>
                    <a:pt x="2" y="172"/>
                  </a:cubicBezTo>
                  <a:cubicBezTo>
                    <a:pt x="1" y="219"/>
                    <a:pt x="9" y="266"/>
                    <a:pt x="38" y="303"/>
                  </a:cubicBezTo>
                  <a:cubicBezTo>
                    <a:pt x="44" y="312"/>
                    <a:pt x="51" y="322"/>
                    <a:pt x="62" y="325"/>
                  </a:cubicBezTo>
                  <a:cubicBezTo>
                    <a:pt x="67" y="327"/>
                    <a:pt x="73" y="328"/>
                    <a:pt x="79" y="328"/>
                  </a:cubicBezTo>
                  <a:cubicBezTo>
                    <a:pt x="91" y="328"/>
                    <a:pt x="103" y="323"/>
                    <a:pt x="113" y="315"/>
                  </a:cubicBezTo>
                  <a:cubicBezTo>
                    <a:pt x="128" y="303"/>
                    <a:pt x="138" y="287"/>
                    <a:pt x="146" y="271"/>
                  </a:cubicBezTo>
                  <a:lnTo>
                    <a:pt x="202" y="177"/>
                  </a:lnTo>
                  <a:cubicBezTo>
                    <a:pt x="213" y="157"/>
                    <a:pt x="225" y="136"/>
                    <a:pt x="227" y="113"/>
                  </a:cubicBezTo>
                  <a:cubicBezTo>
                    <a:pt x="229" y="76"/>
                    <a:pt x="202" y="40"/>
                    <a:pt x="167" y="22"/>
                  </a:cubicBezTo>
                  <a:cubicBezTo>
                    <a:pt x="139" y="7"/>
                    <a:pt x="115" y="0"/>
                    <a:pt x="96" y="0"/>
                  </a:cubicBezTo>
                  <a:close/>
                </a:path>
              </a:pathLst>
            </a:custGeom>
            <a:solidFill>
              <a:srgbClr val="659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1168590" y="-842388"/>
              <a:ext cx="176182" cy="228634"/>
            </a:xfrm>
            <a:custGeom>
              <a:rect b="b" l="l" r="r" t="t"/>
              <a:pathLst>
                <a:path extrusionOk="0" h="1081" w="833">
                  <a:moveTo>
                    <a:pt x="155" y="1"/>
                  </a:moveTo>
                  <a:cubicBezTo>
                    <a:pt x="150" y="1"/>
                    <a:pt x="144" y="2"/>
                    <a:pt x="138" y="4"/>
                  </a:cubicBezTo>
                  <a:cubicBezTo>
                    <a:pt x="86" y="17"/>
                    <a:pt x="32" y="45"/>
                    <a:pt x="16" y="96"/>
                  </a:cubicBezTo>
                  <a:cubicBezTo>
                    <a:pt x="0" y="144"/>
                    <a:pt x="25" y="197"/>
                    <a:pt x="56" y="237"/>
                  </a:cubicBezTo>
                  <a:cubicBezTo>
                    <a:pt x="88" y="278"/>
                    <a:pt x="98" y="281"/>
                    <a:pt x="121" y="327"/>
                  </a:cubicBezTo>
                  <a:cubicBezTo>
                    <a:pt x="157" y="399"/>
                    <a:pt x="148" y="484"/>
                    <a:pt x="125" y="559"/>
                  </a:cubicBezTo>
                  <a:cubicBezTo>
                    <a:pt x="100" y="636"/>
                    <a:pt x="64" y="706"/>
                    <a:pt x="48" y="784"/>
                  </a:cubicBezTo>
                  <a:cubicBezTo>
                    <a:pt x="31" y="864"/>
                    <a:pt x="36" y="948"/>
                    <a:pt x="62" y="1026"/>
                  </a:cubicBezTo>
                  <a:cubicBezTo>
                    <a:pt x="69" y="1046"/>
                    <a:pt x="79" y="1068"/>
                    <a:pt x="99" y="1077"/>
                  </a:cubicBezTo>
                  <a:cubicBezTo>
                    <a:pt x="106" y="1079"/>
                    <a:pt x="112" y="1080"/>
                    <a:pt x="119" y="1080"/>
                  </a:cubicBezTo>
                  <a:cubicBezTo>
                    <a:pt x="129" y="1080"/>
                    <a:pt x="140" y="1078"/>
                    <a:pt x="151" y="1075"/>
                  </a:cubicBezTo>
                  <a:cubicBezTo>
                    <a:pt x="289" y="1038"/>
                    <a:pt x="407" y="951"/>
                    <a:pt x="521" y="864"/>
                  </a:cubicBezTo>
                  <a:cubicBezTo>
                    <a:pt x="604" y="802"/>
                    <a:pt x="832" y="611"/>
                    <a:pt x="791" y="489"/>
                  </a:cubicBezTo>
                  <a:cubicBezTo>
                    <a:pt x="756" y="384"/>
                    <a:pt x="495" y="426"/>
                    <a:pt x="412" y="369"/>
                  </a:cubicBezTo>
                  <a:cubicBezTo>
                    <a:pt x="291" y="284"/>
                    <a:pt x="252" y="172"/>
                    <a:pt x="193" y="37"/>
                  </a:cubicBezTo>
                  <a:cubicBezTo>
                    <a:pt x="186" y="22"/>
                    <a:pt x="178" y="6"/>
                    <a:pt x="164" y="2"/>
                  </a:cubicBezTo>
                  <a:cubicBezTo>
                    <a:pt x="161" y="1"/>
                    <a:pt x="158"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1147440" y="-741925"/>
              <a:ext cx="1701115" cy="864622"/>
            </a:xfrm>
            <a:custGeom>
              <a:rect b="b" l="l" r="r" t="t"/>
              <a:pathLst>
                <a:path extrusionOk="0" h="4088" w="8043">
                  <a:moveTo>
                    <a:pt x="907" y="0"/>
                  </a:moveTo>
                  <a:cubicBezTo>
                    <a:pt x="744" y="0"/>
                    <a:pt x="579" y="43"/>
                    <a:pt x="423" y="142"/>
                  </a:cubicBezTo>
                  <a:cubicBezTo>
                    <a:pt x="0" y="408"/>
                    <a:pt x="89" y="1082"/>
                    <a:pt x="465" y="1509"/>
                  </a:cubicBezTo>
                  <a:cubicBezTo>
                    <a:pt x="1975" y="3227"/>
                    <a:pt x="4044" y="4088"/>
                    <a:pt x="6213" y="4088"/>
                  </a:cubicBezTo>
                  <a:cubicBezTo>
                    <a:pt x="6427" y="4088"/>
                    <a:pt x="6643" y="4079"/>
                    <a:pt x="6859" y="4062"/>
                  </a:cubicBezTo>
                  <a:cubicBezTo>
                    <a:pt x="7480" y="4015"/>
                    <a:pt x="8043" y="3483"/>
                    <a:pt x="7921" y="2999"/>
                  </a:cubicBezTo>
                  <a:cubicBezTo>
                    <a:pt x="7849" y="2615"/>
                    <a:pt x="7395" y="2372"/>
                    <a:pt x="6874" y="2355"/>
                  </a:cubicBezTo>
                  <a:cubicBezTo>
                    <a:pt x="5032" y="2293"/>
                    <a:pt x="3160" y="1518"/>
                    <a:pt x="1699" y="310"/>
                  </a:cubicBezTo>
                  <a:cubicBezTo>
                    <a:pt x="1466" y="126"/>
                    <a:pt x="1188"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1223793" y="-618830"/>
              <a:ext cx="1416432" cy="628374"/>
            </a:xfrm>
            <a:custGeom>
              <a:rect b="b" l="l" r="r" t="t"/>
              <a:pathLst>
                <a:path extrusionOk="0" h="2971" w="6697">
                  <a:moveTo>
                    <a:pt x="0" y="1"/>
                  </a:moveTo>
                  <a:cubicBezTo>
                    <a:pt x="48" y="82"/>
                    <a:pt x="101" y="161"/>
                    <a:pt x="156" y="237"/>
                  </a:cubicBezTo>
                  <a:lnTo>
                    <a:pt x="156" y="237"/>
                  </a:lnTo>
                  <a:cubicBezTo>
                    <a:pt x="101" y="159"/>
                    <a:pt x="49" y="81"/>
                    <a:pt x="0" y="1"/>
                  </a:cubicBezTo>
                  <a:close/>
                  <a:moveTo>
                    <a:pt x="156" y="237"/>
                  </a:moveTo>
                  <a:lnTo>
                    <a:pt x="156" y="237"/>
                  </a:lnTo>
                  <a:cubicBezTo>
                    <a:pt x="1147" y="1625"/>
                    <a:pt x="3176" y="2619"/>
                    <a:pt x="4792" y="2886"/>
                  </a:cubicBezTo>
                  <a:cubicBezTo>
                    <a:pt x="5122" y="2940"/>
                    <a:pt x="5457" y="2971"/>
                    <a:pt x="5792" y="2971"/>
                  </a:cubicBezTo>
                  <a:cubicBezTo>
                    <a:pt x="6095" y="2971"/>
                    <a:pt x="6398" y="2946"/>
                    <a:pt x="6696" y="2891"/>
                  </a:cubicBezTo>
                  <a:lnTo>
                    <a:pt x="6696" y="2891"/>
                  </a:lnTo>
                  <a:cubicBezTo>
                    <a:pt x="6407" y="2938"/>
                    <a:pt x="6117" y="2960"/>
                    <a:pt x="5828" y="2960"/>
                  </a:cubicBezTo>
                  <a:cubicBezTo>
                    <a:pt x="4491" y="2960"/>
                    <a:pt x="3167" y="2490"/>
                    <a:pt x="2013" y="1831"/>
                  </a:cubicBezTo>
                  <a:cubicBezTo>
                    <a:pt x="1501" y="1526"/>
                    <a:pt x="1016" y="1169"/>
                    <a:pt x="596" y="744"/>
                  </a:cubicBezTo>
                  <a:cubicBezTo>
                    <a:pt x="440" y="585"/>
                    <a:pt x="289" y="417"/>
                    <a:pt x="156" y="237"/>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1330178" y="-621368"/>
              <a:ext cx="560059" cy="372244"/>
            </a:xfrm>
            <a:custGeom>
              <a:rect b="b" l="l" r="r" t="t"/>
              <a:pathLst>
                <a:path extrusionOk="0" h="1760" w="2648">
                  <a:moveTo>
                    <a:pt x="1" y="0"/>
                  </a:moveTo>
                  <a:cubicBezTo>
                    <a:pt x="304" y="344"/>
                    <a:pt x="664" y="637"/>
                    <a:pt x="1037" y="901"/>
                  </a:cubicBezTo>
                  <a:cubicBezTo>
                    <a:pt x="1141" y="972"/>
                    <a:pt x="1285" y="1070"/>
                    <a:pt x="1394" y="1134"/>
                  </a:cubicBezTo>
                  <a:cubicBezTo>
                    <a:pt x="1490" y="1196"/>
                    <a:pt x="1638" y="1279"/>
                    <a:pt x="1740" y="1337"/>
                  </a:cubicBezTo>
                  <a:cubicBezTo>
                    <a:pt x="1832" y="1387"/>
                    <a:pt x="1934" y="1438"/>
                    <a:pt x="2027" y="1487"/>
                  </a:cubicBezTo>
                  <a:cubicBezTo>
                    <a:pt x="2078" y="1511"/>
                    <a:pt x="2225" y="1580"/>
                    <a:pt x="2278" y="1604"/>
                  </a:cubicBezTo>
                  <a:cubicBezTo>
                    <a:pt x="2383" y="1653"/>
                    <a:pt x="2540" y="1713"/>
                    <a:pt x="2647" y="1759"/>
                  </a:cubicBezTo>
                  <a:cubicBezTo>
                    <a:pt x="2585" y="1732"/>
                    <a:pt x="2435" y="1666"/>
                    <a:pt x="2373" y="1639"/>
                  </a:cubicBezTo>
                  <a:cubicBezTo>
                    <a:pt x="2278" y="1597"/>
                    <a:pt x="2129" y="1523"/>
                    <a:pt x="2035" y="1477"/>
                  </a:cubicBezTo>
                  <a:cubicBezTo>
                    <a:pt x="1941" y="1428"/>
                    <a:pt x="1840" y="1375"/>
                    <a:pt x="1747" y="1325"/>
                  </a:cubicBezTo>
                  <a:cubicBezTo>
                    <a:pt x="1341" y="1098"/>
                    <a:pt x="948" y="838"/>
                    <a:pt x="588" y="543"/>
                  </a:cubicBezTo>
                  <a:cubicBezTo>
                    <a:pt x="381" y="375"/>
                    <a:pt x="182" y="196"/>
                    <a:pt x="1"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2673008" y="-183769"/>
              <a:ext cx="11844" cy="11844"/>
            </a:xfrm>
            <a:custGeom>
              <a:rect b="b" l="l" r="r" t="t"/>
              <a:pathLst>
                <a:path extrusionOk="0" h="56" w="56">
                  <a:moveTo>
                    <a:pt x="28" y="1"/>
                  </a:moveTo>
                  <a:cubicBezTo>
                    <a:pt x="13" y="1"/>
                    <a:pt x="0" y="14"/>
                    <a:pt x="0" y="28"/>
                  </a:cubicBezTo>
                  <a:cubicBezTo>
                    <a:pt x="0" y="43"/>
                    <a:pt x="13" y="56"/>
                    <a:pt x="28" y="56"/>
                  </a:cubicBezTo>
                  <a:cubicBezTo>
                    <a:pt x="43" y="56"/>
                    <a:pt x="56" y="43"/>
                    <a:pt x="56" y="28"/>
                  </a:cubicBezTo>
                  <a:cubicBezTo>
                    <a:pt x="56" y="14"/>
                    <a:pt x="43" y="1"/>
                    <a:pt x="28" y="1"/>
                  </a:cubicBezTo>
                  <a:close/>
                </a:path>
              </a:pathLst>
            </a:custGeom>
            <a:solidFill>
              <a:srgbClr val="314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2504441" y="-220782"/>
              <a:ext cx="11633" cy="11844"/>
            </a:xfrm>
            <a:custGeom>
              <a:rect b="b" l="l" r="r" t="t"/>
              <a:pathLst>
                <a:path extrusionOk="0" h="56" w="55">
                  <a:moveTo>
                    <a:pt x="28" y="0"/>
                  </a:moveTo>
                  <a:cubicBezTo>
                    <a:pt x="13" y="0"/>
                    <a:pt x="0" y="13"/>
                    <a:pt x="0" y="29"/>
                  </a:cubicBezTo>
                  <a:cubicBezTo>
                    <a:pt x="0" y="43"/>
                    <a:pt x="13" y="56"/>
                    <a:pt x="28" y="56"/>
                  </a:cubicBezTo>
                  <a:cubicBezTo>
                    <a:pt x="42" y="56"/>
                    <a:pt x="55" y="43"/>
                    <a:pt x="55" y="29"/>
                  </a:cubicBezTo>
                  <a:cubicBezTo>
                    <a:pt x="55" y="13"/>
                    <a:pt x="42" y="0"/>
                    <a:pt x="28" y="0"/>
                  </a:cubicBezTo>
                  <a:close/>
                </a:path>
              </a:pathLst>
            </a:custGeom>
            <a:solidFill>
              <a:srgbClr val="314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0"/>
            <p:cNvSpPr/>
            <p:nvPr/>
          </p:nvSpPr>
          <p:spPr>
            <a:xfrm>
              <a:off x="1552256" y="-566377"/>
              <a:ext cx="11844" cy="11844"/>
            </a:xfrm>
            <a:custGeom>
              <a:rect b="b" l="l" r="r" t="t"/>
              <a:pathLst>
                <a:path extrusionOk="0" h="56" w="56">
                  <a:moveTo>
                    <a:pt x="28" y="0"/>
                  </a:moveTo>
                  <a:cubicBezTo>
                    <a:pt x="12" y="0"/>
                    <a:pt x="0" y="13"/>
                    <a:pt x="0" y="28"/>
                  </a:cubicBezTo>
                  <a:cubicBezTo>
                    <a:pt x="0" y="43"/>
                    <a:pt x="12" y="56"/>
                    <a:pt x="28" y="56"/>
                  </a:cubicBezTo>
                  <a:cubicBezTo>
                    <a:pt x="42" y="56"/>
                    <a:pt x="55" y="43"/>
                    <a:pt x="55" y="28"/>
                  </a:cubicBezTo>
                  <a:cubicBezTo>
                    <a:pt x="55" y="13"/>
                    <a:pt x="42" y="0"/>
                    <a:pt x="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2695216" y="-152466"/>
              <a:ext cx="16920" cy="16920"/>
            </a:xfrm>
            <a:custGeom>
              <a:rect b="b" l="l" r="r" t="t"/>
              <a:pathLst>
                <a:path extrusionOk="0" h="80" w="80">
                  <a:moveTo>
                    <a:pt x="40" y="0"/>
                  </a:moveTo>
                  <a:cubicBezTo>
                    <a:pt x="18" y="0"/>
                    <a:pt x="0" y="18"/>
                    <a:pt x="0" y="39"/>
                  </a:cubicBezTo>
                  <a:cubicBezTo>
                    <a:pt x="0" y="61"/>
                    <a:pt x="18" y="79"/>
                    <a:pt x="40" y="79"/>
                  </a:cubicBezTo>
                  <a:cubicBezTo>
                    <a:pt x="62" y="79"/>
                    <a:pt x="79" y="61"/>
                    <a:pt x="79" y="39"/>
                  </a:cubicBezTo>
                  <a:cubicBezTo>
                    <a:pt x="79" y="18"/>
                    <a:pt x="62" y="0"/>
                    <a:pt x="40" y="0"/>
                  </a:cubicBezTo>
                  <a:close/>
                </a:path>
              </a:pathLst>
            </a:custGeom>
            <a:solidFill>
              <a:srgbClr val="314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2616537" y="-177424"/>
              <a:ext cx="16920" cy="16920"/>
            </a:xfrm>
            <a:custGeom>
              <a:rect b="b" l="l" r="r" t="t"/>
              <a:pathLst>
                <a:path extrusionOk="0" h="80" w="80">
                  <a:moveTo>
                    <a:pt x="40" y="0"/>
                  </a:moveTo>
                  <a:cubicBezTo>
                    <a:pt x="18" y="0"/>
                    <a:pt x="1" y="18"/>
                    <a:pt x="1" y="40"/>
                  </a:cubicBezTo>
                  <a:cubicBezTo>
                    <a:pt x="1" y="63"/>
                    <a:pt x="18" y="79"/>
                    <a:pt x="40" y="79"/>
                  </a:cubicBezTo>
                  <a:cubicBezTo>
                    <a:pt x="62" y="79"/>
                    <a:pt x="80" y="63"/>
                    <a:pt x="80" y="40"/>
                  </a:cubicBezTo>
                  <a:cubicBezTo>
                    <a:pt x="80" y="18"/>
                    <a:pt x="62" y="0"/>
                    <a:pt x="40" y="0"/>
                  </a:cubicBezTo>
                  <a:close/>
                </a:path>
              </a:pathLst>
            </a:custGeom>
            <a:solidFill>
              <a:srgbClr val="314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0"/>
            <p:cNvSpPr/>
            <p:nvPr/>
          </p:nvSpPr>
          <p:spPr>
            <a:xfrm>
              <a:off x="1596249" y="-550515"/>
              <a:ext cx="16920" cy="16920"/>
            </a:xfrm>
            <a:custGeom>
              <a:rect b="b" l="l" r="r" t="t"/>
              <a:pathLst>
                <a:path extrusionOk="0" h="80" w="80">
                  <a:moveTo>
                    <a:pt x="41" y="1"/>
                  </a:moveTo>
                  <a:cubicBezTo>
                    <a:pt x="19" y="1"/>
                    <a:pt x="1" y="19"/>
                    <a:pt x="1" y="41"/>
                  </a:cubicBezTo>
                  <a:cubicBezTo>
                    <a:pt x="1" y="63"/>
                    <a:pt x="19" y="80"/>
                    <a:pt x="41" y="80"/>
                  </a:cubicBezTo>
                  <a:cubicBezTo>
                    <a:pt x="62" y="80"/>
                    <a:pt x="80" y="63"/>
                    <a:pt x="80" y="41"/>
                  </a:cubicBezTo>
                  <a:cubicBezTo>
                    <a:pt x="80" y="19"/>
                    <a:pt x="62" y="1"/>
                    <a:pt x="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925997" y="-227338"/>
              <a:ext cx="2355926" cy="1966127"/>
            </a:xfrm>
            <a:custGeom>
              <a:rect b="b" l="l" r="r" t="t"/>
              <a:pathLst>
                <a:path extrusionOk="0" h="9296" w="11139">
                  <a:moveTo>
                    <a:pt x="10629" y="1"/>
                  </a:moveTo>
                  <a:lnTo>
                    <a:pt x="10255" y="246"/>
                  </a:lnTo>
                  <a:lnTo>
                    <a:pt x="9876" y="8"/>
                  </a:lnTo>
                  <a:lnTo>
                    <a:pt x="9502" y="254"/>
                  </a:lnTo>
                  <a:lnTo>
                    <a:pt x="9126" y="16"/>
                  </a:lnTo>
                  <a:lnTo>
                    <a:pt x="8753" y="262"/>
                  </a:lnTo>
                  <a:lnTo>
                    <a:pt x="8375" y="24"/>
                  </a:lnTo>
                  <a:lnTo>
                    <a:pt x="8002" y="270"/>
                  </a:lnTo>
                  <a:lnTo>
                    <a:pt x="7625" y="31"/>
                  </a:lnTo>
                  <a:lnTo>
                    <a:pt x="7254" y="278"/>
                  </a:lnTo>
                  <a:lnTo>
                    <a:pt x="6878" y="40"/>
                  </a:lnTo>
                  <a:lnTo>
                    <a:pt x="6505" y="286"/>
                  </a:lnTo>
                  <a:lnTo>
                    <a:pt x="6127" y="47"/>
                  </a:lnTo>
                  <a:lnTo>
                    <a:pt x="5754" y="293"/>
                  </a:lnTo>
                  <a:lnTo>
                    <a:pt x="5379" y="55"/>
                  </a:lnTo>
                  <a:lnTo>
                    <a:pt x="5006" y="302"/>
                  </a:lnTo>
                  <a:lnTo>
                    <a:pt x="4629" y="63"/>
                  </a:lnTo>
                  <a:lnTo>
                    <a:pt x="4258" y="309"/>
                  </a:lnTo>
                  <a:lnTo>
                    <a:pt x="3882" y="71"/>
                  </a:lnTo>
                  <a:lnTo>
                    <a:pt x="3510" y="318"/>
                  </a:lnTo>
                  <a:lnTo>
                    <a:pt x="3133" y="79"/>
                  </a:lnTo>
                  <a:lnTo>
                    <a:pt x="2762" y="325"/>
                  </a:lnTo>
                  <a:lnTo>
                    <a:pt x="2385" y="87"/>
                  </a:lnTo>
                  <a:lnTo>
                    <a:pt x="2013" y="333"/>
                  </a:lnTo>
                  <a:lnTo>
                    <a:pt x="1637" y="94"/>
                  </a:lnTo>
                  <a:lnTo>
                    <a:pt x="1265" y="341"/>
                  </a:lnTo>
                  <a:lnTo>
                    <a:pt x="889" y="103"/>
                  </a:lnTo>
                  <a:lnTo>
                    <a:pt x="518" y="349"/>
                  </a:lnTo>
                  <a:lnTo>
                    <a:pt x="142" y="110"/>
                  </a:lnTo>
                  <a:lnTo>
                    <a:pt x="152" y="1042"/>
                  </a:lnTo>
                  <a:cubicBezTo>
                    <a:pt x="152" y="1097"/>
                    <a:pt x="151" y="1147"/>
                    <a:pt x="147" y="1195"/>
                  </a:cubicBezTo>
                  <a:cubicBezTo>
                    <a:pt x="137" y="1350"/>
                    <a:pt x="107" y="1467"/>
                    <a:pt x="78" y="1551"/>
                  </a:cubicBezTo>
                  <a:cubicBezTo>
                    <a:pt x="59" y="1604"/>
                    <a:pt x="46" y="1658"/>
                    <a:pt x="33" y="1713"/>
                  </a:cubicBezTo>
                  <a:cubicBezTo>
                    <a:pt x="11" y="1824"/>
                    <a:pt x="1" y="1937"/>
                    <a:pt x="2" y="2052"/>
                  </a:cubicBezTo>
                  <a:lnTo>
                    <a:pt x="58" y="7120"/>
                  </a:lnTo>
                  <a:cubicBezTo>
                    <a:pt x="58" y="7179"/>
                    <a:pt x="63" y="7238"/>
                    <a:pt x="69" y="7296"/>
                  </a:cubicBezTo>
                  <a:cubicBezTo>
                    <a:pt x="79" y="7379"/>
                    <a:pt x="91" y="7462"/>
                    <a:pt x="116" y="7542"/>
                  </a:cubicBezTo>
                  <a:cubicBezTo>
                    <a:pt x="158" y="7683"/>
                    <a:pt x="159" y="7761"/>
                    <a:pt x="144" y="7832"/>
                  </a:cubicBezTo>
                  <a:cubicBezTo>
                    <a:pt x="130" y="7901"/>
                    <a:pt x="100" y="7963"/>
                    <a:pt x="75" y="8072"/>
                  </a:cubicBezTo>
                  <a:cubicBezTo>
                    <a:pt x="18" y="8325"/>
                    <a:pt x="358" y="8380"/>
                    <a:pt x="220" y="8522"/>
                  </a:cubicBezTo>
                  <a:cubicBezTo>
                    <a:pt x="81" y="8663"/>
                    <a:pt x="83" y="8843"/>
                    <a:pt x="83" y="8843"/>
                  </a:cubicBezTo>
                  <a:lnTo>
                    <a:pt x="88" y="9296"/>
                  </a:lnTo>
                  <a:lnTo>
                    <a:pt x="11044" y="9178"/>
                  </a:lnTo>
                  <a:cubicBezTo>
                    <a:pt x="11048" y="9177"/>
                    <a:pt x="11139" y="8778"/>
                    <a:pt x="10942" y="8498"/>
                  </a:cubicBezTo>
                  <a:cubicBezTo>
                    <a:pt x="10923" y="8472"/>
                    <a:pt x="10905" y="8444"/>
                    <a:pt x="10880" y="8420"/>
                  </a:cubicBezTo>
                  <a:cubicBezTo>
                    <a:pt x="10596" y="8144"/>
                    <a:pt x="10816" y="8082"/>
                    <a:pt x="10950" y="7602"/>
                  </a:cubicBezTo>
                  <a:cubicBezTo>
                    <a:pt x="10953" y="7591"/>
                    <a:pt x="10955" y="7573"/>
                    <a:pt x="10959" y="7558"/>
                  </a:cubicBezTo>
                  <a:cubicBezTo>
                    <a:pt x="11048" y="7081"/>
                    <a:pt x="10968" y="4623"/>
                    <a:pt x="10924" y="3443"/>
                  </a:cubicBezTo>
                  <a:cubicBezTo>
                    <a:pt x="10915" y="3202"/>
                    <a:pt x="10886" y="2962"/>
                    <a:pt x="10833" y="2728"/>
                  </a:cubicBezTo>
                  <a:cubicBezTo>
                    <a:pt x="10815" y="2646"/>
                    <a:pt x="10794" y="2565"/>
                    <a:pt x="10770" y="2485"/>
                  </a:cubicBezTo>
                  <a:cubicBezTo>
                    <a:pt x="10733" y="2361"/>
                    <a:pt x="10697" y="2202"/>
                    <a:pt x="10674" y="2018"/>
                  </a:cubicBezTo>
                  <a:cubicBezTo>
                    <a:pt x="10660" y="1906"/>
                    <a:pt x="10649" y="1788"/>
                    <a:pt x="10648" y="1657"/>
                  </a:cubicBezTo>
                  <a:cubicBezTo>
                    <a:pt x="10640" y="939"/>
                    <a:pt x="10629" y="1"/>
                    <a:pt x="10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0"/>
            <p:cNvSpPr/>
            <p:nvPr/>
          </p:nvSpPr>
          <p:spPr>
            <a:xfrm>
              <a:off x="2673643" y="199051"/>
              <a:ext cx="543773" cy="164549"/>
            </a:xfrm>
            <a:custGeom>
              <a:rect b="b" l="l" r="r" t="t"/>
              <a:pathLst>
                <a:path extrusionOk="0" h="778" w="2571">
                  <a:moveTo>
                    <a:pt x="2411" y="1"/>
                  </a:moveTo>
                  <a:cubicBezTo>
                    <a:pt x="2094" y="140"/>
                    <a:pt x="1307" y="449"/>
                    <a:pt x="1" y="724"/>
                  </a:cubicBezTo>
                  <a:cubicBezTo>
                    <a:pt x="1" y="724"/>
                    <a:pt x="777" y="777"/>
                    <a:pt x="1517" y="777"/>
                  </a:cubicBezTo>
                  <a:cubicBezTo>
                    <a:pt x="1924" y="777"/>
                    <a:pt x="2320" y="761"/>
                    <a:pt x="2570" y="711"/>
                  </a:cubicBezTo>
                  <a:cubicBezTo>
                    <a:pt x="2552" y="629"/>
                    <a:pt x="2531" y="548"/>
                    <a:pt x="2507" y="467"/>
                  </a:cubicBezTo>
                  <a:cubicBezTo>
                    <a:pt x="2470" y="344"/>
                    <a:pt x="2434" y="185"/>
                    <a:pt x="2411"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2261847" y="1370988"/>
              <a:ext cx="982006" cy="211502"/>
            </a:xfrm>
            <a:custGeom>
              <a:rect b="b" l="l" r="r" t="t"/>
              <a:pathLst>
                <a:path extrusionOk="0" h="1000" w="4643">
                  <a:moveTo>
                    <a:pt x="1" y="980"/>
                  </a:moveTo>
                  <a:cubicBezTo>
                    <a:pt x="1" y="980"/>
                    <a:pt x="1" y="980"/>
                    <a:pt x="1" y="980"/>
                  </a:cubicBezTo>
                  <a:cubicBezTo>
                    <a:pt x="1" y="980"/>
                    <a:pt x="1" y="980"/>
                    <a:pt x="1" y="980"/>
                  </a:cubicBezTo>
                  <a:close/>
                  <a:moveTo>
                    <a:pt x="4643" y="1"/>
                  </a:moveTo>
                  <a:lnTo>
                    <a:pt x="4643" y="1"/>
                  </a:lnTo>
                  <a:cubicBezTo>
                    <a:pt x="4169" y="148"/>
                    <a:pt x="2011" y="794"/>
                    <a:pt x="1" y="980"/>
                  </a:cubicBezTo>
                  <a:lnTo>
                    <a:pt x="1" y="980"/>
                  </a:lnTo>
                  <a:cubicBezTo>
                    <a:pt x="1" y="980"/>
                    <a:pt x="1" y="980"/>
                    <a:pt x="1" y="980"/>
                  </a:cubicBezTo>
                  <a:cubicBezTo>
                    <a:pt x="27" y="980"/>
                    <a:pt x="936" y="1000"/>
                    <a:pt x="2024" y="1000"/>
                  </a:cubicBezTo>
                  <a:cubicBezTo>
                    <a:pt x="2897" y="1000"/>
                    <a:pt x="3886" y="987"/>
                    <a:pt x="4626" y="941"/>
                  </a:cubicBezTo>
                  <a:cubicBezTo>
                    <a:pt x="4607" y="915"/>
                    <a:pt x="4589" y="887"/>
                    <a:pt x="4564" y="863"/>
                  </a:cubicBezTo>
                  <a:cubicBezTo>
                    <a:pt x="4280" y="587"/>
                    <a:pt x="4500" y="525"/>
                    <a:pt x="4634" y="45"/>
                  </a:cubicBezTo>
                  <a:cubicBezTo>
                    <a:pt x="4637" y="34"/>
                    <a:pt x="4639" y="16"/>
                    <a:pt x="4643"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941225" y="1315786"/>
              <a:ext cx="356382" cy="113365"/>
            </a:xfrm>
            <a:custGeom>
              <a:rect b="b" l="l" r="r" t="t"/>
              <a:pathLst>
                <a:path extrusionOk="0" h="536" w="1685">
                  <a:moveTo>
                    <a:pt x="0" y="1"/>
                  </a:moveTo>
                  <a:lnTo>
                    <a:pt x="0" y="1"/>
                  </a:lnTo>
                  <a:cubicBezTo>
                    <a:pt x="10" y="83"/>
                    <a:pt x="23" y="166"/>
                    <a:pt x="47" y="246"/>
                  </a:cubicBezTo>
                  <a:cubicBezTo>
                    <a:pt x="89" y="387"/>
                    <a:pt x="90" y="465"/>
                    <a:pt x="75" y="536"/>
                  </a:cubicBezTo>
                  <a:cubicBezTo>
                    <a:pt x="607" y="468"/>
                    <a:pt x="1623" y="467"/>
                    <a:pt x="1682" y="467"/>
                  </a:cubicBezTo>
                  <a:cubicBezTo>
                    <a:pt x="1684" y="467"/>
                    <a:pt x="1685" y="467"/>
                    <a:pt x="1685" y="467"/>
                  </a:cubicBezTo>
                  <a:cubicBezTo>
                    <a:pt x="1380" y="429"/>
                    <a:pt x="1075" y="375"/>
                    <a:pt x="775" y="306"/>
                  </a:cubicBezTo>
                  <a:cubicBezTo>
                    <a:pt x="503" y="243"/>
                    <a:pt x="229" y="156"/>
                    <a:pt x="0" y="1"/>
                  </a:cubicBezTo>
                  <a:close/>
                </a:path>
              </a:pathLst>
            </a:custGeom>
            <a:solidFill>
              <a:srgbClr val="EED9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0"/>
            <p:cNvSpPr/>
            <p:nvPr/>
          </p:nvSpPr>
          <p:spPr>
            <a:xfrm>
              <a:off x="933611" y="25619"/>
              <a:ext cx="179566" cy="109558"/>
            </a:xfrm>
            <a:custGeom>
              <a:rect b="b" l="l" r="r" t="t"/>
              <a:pathLst>
                <a:path extrusionOk="0" h="518" w="849">
                  <a:moveTo>
                    <a:pt x="114" y="1"/>
                  </a:moveTo>
                  <a:cubicBezTo>
                    <a:pt x="104" y="155"/>
                    <a:pt x="74" y="273"/>
                    <a:pt x="44" y="358"/>
                  </a:cubicBezTo>
                  <a:cubicBezTo>
                    <a:pt x="26" y="410"/>
                    <a:pt x="12" y="464"/>
                    <a:pt x="1" y="518"/>
                  </a:cubicBezTo>
                  <a:cubicBezTo>
                    <a:pt x="191" y="432"/>
                    <a:pt x="558" y="276"/>
                    <a:pt x="848" y="218"/>
                  </a:cubicBezTo>
                  <a:cubicBezTo>
                    <a:pt x="848" y="216"/>
                    <a:pt x="493" y="24"/>
                    <a:pt x="114"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0"/>
            <p:cNvSpPr/>
            <p:nvPr/>
          </p:nvSpPr>
          <p:spPr>
            <a:xfrm>
              <a:off x="719994" y="1269255"/>
              <a:ext cx="690556" cy="467209"/>
            </a:xfrm>
            <a:custGeom>
              <a:rect b="b" l="l" r="r" t="t"/>
              <a:pathLst>
                <a:path extrusionOk="0" h="2209" w="3265">
                  <a:moveTo>
                    <a:pt x="1706" y="1"/>
                  </a:moveTo>
                  <a:cubicBezTo>
                    <a:pt x="1563" y="1"/>
                    <a:pt x="1421" y="14"/>
                    <a:pt x="1285" y="42"/>
                  </a:cubicBezTo>
                  <a:cubicBezTo>
                    <a:pt x="522" y="196"/>
                    <a:pt x="1" y="801"/>
                    <a:pt x="121" y="1389"/>
                  </a:cubicBezTo>
                  <a:cubicBezTo>
                    <a:pt x="223" y="1882"/>
                    <a:pt x="743" y="2209"/>
                    <a:pt x="1359" y="2209"/>
                  </a:cubicBezTo>
                  <a:cubicBezTo>
                    <a:pt x="1477" y="2209"/>
                    <a:pt x="1599" y="2197"/>
                    <a:pt x="1721" y="2172"/>
                  </a:cubicBezTo>
                  <a:cubicBezTo>
                    <a:pt x="2485" y="2017"/>
                    <a:pt x="3265" y="1360"/>
                    <a:pt x="3146" y="771"/>
                  </a:cubicBezTo>
                  <a:cubicBezTo>
                    <a:pt x="3046" y="288"/>
                    <a:pt x="2368" y="1"/>
                    <a:pt x="17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1236694" y="1502754"/>
              <a:ext cx="95811" cy="89677"/>
            </a:xfrm>
            <a:custGeom>
              <a:rect b="b" l="l" r="r" t="t"/>
              <a:pathLst>
                <a:path extrusionOk="0" h="424" w="453">
                  <a:moveTo>
                    <a:pt x="259" y="1"/>
                  </a:moveTo>
                  <a:cubicBezTo>
                    <a:pt x="193" y="1"/>
                    <a:pt x="124" y="34"/>
                    <a:pt x="76" y="96"/>
                  </a:cubicBezTo>
                  <a:cubicBezTo>
                    <a:pt x="1" y="194"/>
                    <a:pt x="7" y="325"/>
                    <a:pt x="89" y="390"/>
                  </a:cubicBezTo>
                  <a:cubicBezTo>
                    <a:pt x="119" y="413"/>
                    <a:pt x="156" y="424"/>
                    <a:pt x="194" y="424"/>
                  </a:cubicBezTo>
                  <a:cubicBezTo>
                    <a:pt x="259" y="424"/>
                    <a:pt x="328" y="391"/>
                    <a:pt x="376" y="328"/>
                  </a:cubicBezTo>
                  <a:cubicBezTo>
                    <a:pt x="452" y="231"/>
                    <a:pt x="446" y="100"/>
                    <a:pt x="364" y="36"/>
                  </a:cubicBezTo>
                  <a:cubicBezTo>
                    <a:pt x="333" y="12"/>
                    <a:pt x="297" y="1"/>
                    <a:pt x="259" y="1"/>
                  </a:cubicBez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0"/>
            <p:cNvSpPr/>
            <p:nvPr/>
          </p:nvSpPr>
          <p:spPr>
            <a:xfrm>
              <a:off x="1320026" y="1461300"/>
              <a:ext cx="46531" cy="43781"/>
            </a:xfrm>
            <a:custGeom>
              <a:rect b="b" l="l" r="r" t="t"/>
              <a:pathLst>
                <a:path extrusionOk="0" h="207" w="220">
                  <a:moveTo>
                    <a:pt x="126" y="0"/>
                  </a:moveTo>
                  <a:cubicBezTo>
                    <a:pt x="94" y="0"/>
                    <a:pt x="61" y="17"/>
                    <a:pt x="37" y="48"/>
                  </a:cubicBezTo>
                  <a:cubicBezTo>
                    <a:pt x="0" y="95"/>
                    <a:pt x="2" y="159"/>
                    <a:pt x="42" y="190"/>
                  </a:cubicBezTo>
                  <a:cubicBezTo>
                    <a:pt x="57" y="201"/>
                    <a:pt x="75" y="207"/>
                    <a:pt x="93" y="207"/>
                  </a:cubicBezTo>
                  <a:cubicBezTo>
                    <a:pt x="125" y="207"/>
                    <a:pt x="159" y="190"/>
                    <a:pt x="182" y="160"/>
                  </a:cubicBezTo>
                  <a:cubicBezTo>
                    <a:pt x="219" y="113"/>
                    <a:pt x="217" y="49"/>
                    <a:pt x="176" y="17"/>
                  </a:cubicBezTo>
                  <a:cubicBezTo>
                    <a:pt x="161" y="6"/>
                    <a:pt x="144" y="0"/>
                    <a:pt x="126" y="0"/>
                  </a:cubicBez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0"/>
            <p:cNvSpPr/>
            <p:nvPr/>
          </p:nvSpPr>
          <p:spPr>
            <a:xfrm>
              <a:off x="1374382" y="1085036"/>
              <a:ext cx="521354" cy="644448"/>
            </a:xfrm>
            <a:custGeom>
              <a:rect b="b" l="l" r="r" t="t"/>
              <a:pathLst>
                <a:path extrusionOk="0" h="3047" w="2465">
                  <a:moveTo>
                    <a:pt x="999" y="1"/>
                  </a:moveTo>
                  <a:cubicBezTo>
                    <a:pt x="953" y="1"/>
                    <a:pt x="907" y="6"/>
                    <a:pt x="862" y="16"/>
                  </a:cubicBezTo>
                  <a:cubicBezTo>
                    <a:pt x="276" y="149"/>
                    <a:pt x="0" y="1131"/>
                    <a:pt x="171" y="1890"/>
                  </a:cubicBezTo>
                  <a:cubicBezTo>
                    <a:pt x="324" y="2569"/>
                    <a:pt x="831" y="3047"/>
                    <a:pt x="1354" y="3047"/>
                  </a:cubicBezTo>
                  <a:cubicBezTo>
                    <a:pt x="1417" y="3047"/>
                    <a:pt x="1480" y="3040"/>
                    <a:pt x="1543" y="3026"/>
                  </a:cubicBezTo>
                  <a:cubicBezTo>
                    <a:pt x="2129" y="2893"/>
                    <a:pt x="2465" y="2169"/>
                    <a:pt x="2292" y="1410"/>
                  </a:cubicBezTo>
                  <a:cubicBezTo>
                    <a:pt x="2135" y="709"/>
                    <a:pt x="1549" y="1"/>
                    <a:pt x="9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1621206" y="1141931"/>
              <a:ext cx="102790" cy="85870"/>
            </a:xfrm>
            <a:custGeom>
              <a:rect b="b" l="l" r="r" t="t"/>
              <a:pathLst>
                <a:path extrusionOk="0" h="406" w="486">
                  <a:moveTo>
                    <a:pt x="210" y="1"/>
                  </a:moveTo>
                  <a:cubicBezTo>
                    <a:pt x="151" y="1"/>
                    <a:pt x="97" y="24"/>
                    <a:pt x="63" y="70"/>
                  </a:cubicBezTo>
                  <a:cubicBezTo>
                    <a:pt x="1" y="154"/>
                    <a:pt x="30" y="282"/>
                    <a:pt x="130" y="355"/>
                  </a:cubicBezTo>
                  <a:cubicBezTo>
                    <a:pt x="176" y="389"/>
                    <a:pt x="228" y="406"/>
                    <a:pt x="277" y="406"/>
                  </a:cubicBezTo>
                  <a:cubicBezTo>
                    <a:pt x="335" y="406"/>
                    <a:pt x="389" y="382"/>
                    <a:pt x="423" y="337"/>
                  </a:cubicBezTo>
                  <a:cubicBezTo>
                    <a:pt x="485" y="253"/>
                    <a:pt x="456" y="125"/>
                    <a:pt x="356" y="51"/>
                  </a:cubicBezTo>
                  <a:cubicBezTo>
                    <a:pt x="310" y="17"/>
                    <a:pt x="259" y="1"/>
                    <a:pt x="210" y="1"/>
                  </a:cubicBez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0"/>
            <p:cNvSpPr/>
            <p:nvPr/>
          </p:nvSpPr>
          <p:spPr>
            <a:xfrm>
              <a:off x="1582078" y="1107244"/>
              <a:ext cx="50126" cy="41877"/>
            </a:xfrm>
            <a:custGeom>
              <a:rect b="b" l="l" r="r" t="t"/>
              <a:pathLst>
                <a:path extrusionOk="0" h="198" w="237">
                  <a:moveTo>
                    <a:pt x="102" y="0"/>
                  </a:moveTo>
                  <a:cubicBezTo>
                    <a:pt x="73" y="0"/>
                    <a:pt x="47" y="12"/>
                    <a:pt x="31" y="34"/>
                  </a:cubicBezTo>
                  <a:cubicBezTo>
                    <a:pt x="0" y="74"/>
                    <a:pt x="15" y="136"/>
                    <a:pt x="64" y="173"/>
                  </a:cubicBezTo>
                  <a:cubicBezTo>
                    <a:pt x="86" y="189"/>
                    <a:pt x="111" y="197"/>
                    <a:pt x="134" y="197"/>
                  </a:cubicBezTo>
                  <a:cubicBezTo>
                    <a:pt x="163" y="197"/>
                    <a:pt x="189" y="186"/>
                    <a:pt x="206" y="163"/>
                  </a:cubicBezTo>
                  <a:cubicBezTo>
                    <a:pt x="236" y="123"/>
                    <a:pt x="222" y="60"/>
                    <a:pt x="173" y="24"/>
                  </a:cubicBezTo>
                  <a:cubicBezTo>
                    <a:pt x="151" y="8"/>
                    <a:pt x="126" y="0"/>
                    <a:pt x="102" y="0"/>
                  </a:cubicBez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0"/>
            <p:cNvSpPr/>
            <p:nvPr/>
          </p:nvSpPr>
          <p:spPr>
            <a:xfrm>
              <a:off x="2923639" y="761226"/>
              <a:ext cx="892541" cy="263532"/>
            </a:xfrm>
            <a:custGeom>
              <a:rect b="b" l="l" r="r" t="t"/>
              <a:pathLst>
                <a:path extrusionOk="0" h="1246" w="4220">
                  <a:moveTo>
                    <a:pt x="3547" y="0"/>
                  </a:moveTo>
                  <a:lnTo>
                    <a:pt x="651" y="32"/>
                  </a:lnTo>
                  <a:lnTo>
                    <a:pt x="652" y="153"/>
                  </a:lnTo>
                  <a:cubicBezTo>
                    <a:pt x="653" y="235"/>
                    <a:pt x="615" y="313"/>
                    <a:pt x="550" y="361"/>
                  </a:cubicBezTo>
                  <a:lnTo>
                    <a:pt x="348" y="514"/>
                  </a:lnTo>
                  <a:cubicBezTo>
                    <a:pt x="129" y="680"/>
                    <a:pt x="1" y="940"/>
                    <a:pt x="4" y="1216"/>
                  </a:cubicBezTo>
                  <a:lnTo>
                    <a:pt x="4" y="1246"/>
                  </a:lnTo>
                  <a:lnTo>
                    <a:pt x="4219" y="1199"/>
                  </a:lnTo>
                  <a:lnTo>
                    <a:pt x="4219" y="1171"/>
                  </a:lnTo>
                  <a:cubicBezTo>
                    <a:pt x="4216" y="896"/>
                    <a:pt x="4082" y="638"/>
                    <a:pt x="3860" y="476"/>
                  </a:cubicBezTo>
                  <a:lnTo>
                    <a:pt x="3654" y="326"/>
                  </a:lnTo>
                  <a:cubicBezTo>
                    <a:pt x="3589" y="279"/>
                    <a:pt x="3549" y="203"/>
                    <a:pt x="3548" y="121"/>
                  </a:cubicBezTo>
                  <a:lnTo>
                    <a:pt x="35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2924485" y="1014818"/>
              <a:ext cx="899309" cy="704938"/>
            </a:xfrm>
            <a:custGeom>
              <a:rect b="b" l="l" r="r" t="t"/>
              <a:pathLst>
                <a:path extrusionOk="0" h="3333" w="4252">
                  <a:moveTo>
                    <a:pt x="4216" y="0"/>
                  </a:moveTo>
                  <a:lnTo>
                    <a:pt x="1" y="47"/>
                  </a:lnTo>
                  <a:lnTo>
                    <a:pt x="31" y="2827"/>
                  </a:lnTo>
                  <a:cubicBezTo>
                    <a:pt x="35" y="3108"/>
                    <a:pt x="262" y="3332"/>
                    <a:pt x="541" y="3332"/>
                  </a:cubicBezTo>
                  <a:cubicBezTo>
                    <a:pt x="543" y="3332"/>
                    <a:pt x="546" y="3332"/>
                    <a:pt x="548" y="3332"/>
                  </a:cubicBezTo>
                  <a:lnTo>
                    <a:pt x="2145" y="3316"/>
                  </a:lnTo>
                  <a:lnTo>
                    <a:pt x="3742" y="3299"/>
                  </a:lnTo>
                  <a:cubicBezTo>
                    <a:pt x="4025" y="3296"/>
                    <a:pt x="4251" y="3064"/>
                    <a:pt x="4247" y="2782"/>
                  </a:cubicBezTo>
                  <a:lnTo>
                    <a:pt x="42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p:nvPr/>
          </p:nvSpPr>
          <p:spPr>
            <a:xfrm>
              <a:off x="3083323" y="1217860"/>
              <a:ext cx="582266" cy="337558"/>
            </a:xfrm>
            <a:custGeom>
              <a:rect b="b" l="l" r="r" t="t"/>
              <a:pathLst>
                <a:path extrusionOk="0" h="1596" w="2753">
                  <a:moveTo>
                    <a:pt x="2698" y="0"/>
                  </a:moveTo>
                  <a:lnTo>
                    <a:pt x="38" y="29"/>
                  </a:lnTo>
                  <a:cubicBezTo>
                    <a:pt x="17" y="29"/>
                    <a:pt x="1" y="46"/>
                    <a:pt x="1" y="67"/>
                  </a:cubicBezTo>
                  <a:lnTo>
                    <a:pt x="16" y="1557"/>
                  </a:lnTo>
                  <a:cubicBezTo>
                    <a:pt x="16" y="1578"/>
                    <a:pt x="33" y="1595"/>
                    <a:pt x="54" y="1595"/>
                  </a:cubicBezTo>
                  <a:lnTo>
                    <a:pt x="2714" y="1566"/>
                  </a:lnTo>
                  <a:cubicBezTo>
                    <a:pt x="2735" y="1566"/>
                    <a:pt x="2753" y="1549"/>
                    <a:pt x="2752" y="1528"/>
                  </a:cubicBezTo>
                  <a:lnTo>
                    <a:pt x="2737" y="38"/>
                  </a:lnTo>
                  <a:cubicBezTo>
                    <a:pt x="2737" y="17"/>
                    <a:pt x="2719" y="0"/>
                    <a:pt x="26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0"/>
            <p:cNvSpPr/>
            <p:nvPr/>
          </p:nvSpPr>
          <p:spPr>
            <a:xfrm>
              <a:off x="3261197" y="1275177"/>
              <a:ext cx="246612" cy="226096"/>
            </a:xfrm>
            <a:custGeom>
              <a:rect b="b" l="l" r="r" t="t"/>
              <a:pathLst>
                <a:path extrusionOk="0" h="1069" w="1166">
                  <a:moveTo>
                    <a:pt x="515" y="0"/>
                  </a:moveTo>
                  <a:cubicBezTo>
                    <a:pt x="412" y="0"/>
                    <a:pt x="315" y="52"/>
                    <a:pt x="228" y="177"/>
                  </a:cubicBezTo>
                  <a:cubicBezTo>
                    <a:pt x="61" y="417"/>
                    <a:pt x="1" y="873"/>
                    <a:pt x="213" y="1020"/>
                  </a:cubicBezTo>
                  <a:cubicBezTo>
                    <a:pt x="261" y="1054"/>
                    <a:pt x="319" y="1068"/>
                    <a:pt x="382" y="1068"/>
                  </a:cubicBezTo>
                  <a:cubicBezTo>
                    <a:pt x="597" y="1068"/>
                    <a:pt x="868" y="897"/>
                    <a:pt x="998" y="711"/>
                  </a:cubicBezTo>
                  <a:cubicBezTo>
                    <a:pt x="1165" y="470"/>
                    <a:pt x="1025" y="263"/>
                    <a:pt x="813" y="116"/>
                  </a:cubicBezTo>
                  <a:cubicBezTo>
                    <a:pt x="712" y="45"/>
                    <a:pt x="611" y="0"/>
                    <a:pt x="5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3396347" y="1281734"/>
              <a:ext cx="77410" cy="61124"/>
            </a:xfrm>
            <a:custGeom>
              <a:rect b="b" l="l" r="r" t="t"/>
              <a:pathLst>
                <a:path extrusionOk="0" h="289" w="366">
                  <a:moveTo>
                    <a:pt x="37" y="0"/>
                  </a:moveTo>
                  <a:cubicBezTo>
                    <a:pt x="28" y="0"/>
                    <a:pt x="22" y="12"/>
                    <a:pt x="28" y="20"/>
                  </a:cubicBezTo>
                  <a:lnTo>
                    <a:pt x="93" y="91"/>
                  </a:lnTo>
                  <a:cubicBezTo>
                    <a:pt x="99" y="99"/>
                    <a:pt x="96" y="107"/>
                    <a:pt x="88" y="109"/>
                  </a:cubicBezTo>
                  <a:lnTo>
                    <a:pt x="12" y="159"/>
                  </a:lnTo>
                  <a:cubicBezTo>
                    <a:pt x="1" y="162"/>
                    <a:pt x="1" y="179"/>
                    <a:pt x="12" y="180"/>
                  </a:cubicBezTo>
                  <a:lnTo>
                    <a:pt x="144" y="153"/>
                  </a:lnTo>
                  <a:cubicBezTo>
                    <a:pt x="149" y="154"/>
                    <a:pt x="153" y="159"/>
                    <a:pt x="153" y="164"/>
                  </a:cubicBezTo>
                  <a:lnTo>
                    <a:pt x="159" y="279"/>
                  </a:lnTo>
                  <a:cubicBezTo>
                    <a:pt x="159" y="285"/>
                    <a:pt x="164" y="288"/>
                    <a:pt x="169" y="288"/>
                  </a:cubicBezTo>
                  <a:cubicBezTo>
                    <a:pt x="172" y="288"/>
                    <a:pt x="175" y="287"/>
                    <a:pt x="178" y="285"/>
                  </a:cubicBezTo>
                  <a:lnTo>
                    <a:pt x="238" y="221"/>
                  </a:lnTo>
                  <a:cubicBezTo>
                    <a:pt x="240" y="218"/>
                    <a:pt x="244" y="217"/>
                    <a:pt x="247" y="217"/>
                  </a:cubicBezTo>
                  <a:cubicBezTo>
                    <a:pt x="248" y="217"/>
                    <a:pt x="248" y="217"/>
                    <a:pt x="249" y="217"/>
                  </a:cubicBezTo>
                  <a:lnTo>
                    <a:pt x="347" y="260"/>
                  </a:lnTo>
                  <a:cubicBezTo>
                    <a:pt x="349" y="260"/>
                    <a:pt x="350" y="260"/>
                    <a:pt x="352" y="260"/>
                  </a:cubicBezTo>
                  <a:cubicBezTo>
                    <a:pt x="360" y="260"/>
                    <a:pt x="365" y="251"/>
                    <a:pt x="359" y="243"/>
                  </a:cubicBezTo>
                  <a:lnTo>
                    <a:pt x="263" y="133"/>
                  </a:lnTo>
                  <a:lnTo>
                    <a:pt x="261" y="132"/>
                  </a:lnTo>
                  <a:lnTo>
                    <a:pt x="165" y="65"/>
                  </a:lnTo>
                  <a:lnTo>
                    <a:pt x="42" y="2"/>
                  </a:lnTo>
                  <a:cubicBezTo>
                    <a:pt x="40" y="1"/>
                    <a:pt x="39" y="0"/>
                    <a:pt x="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0"/>
            <p:cNvSpPr/>
            <p:nvPr/>
          </p:nvSpPr>
          <p:spPr>
            <a:xfrm>
              <a:off x="3431879" y="1258680"/>
              <a:ext cx="32148" cy="62182"/>
            </a:xfrm>
            <a:custGeom>
              <a:rect b="b" l="l" r="r" t="t"/>
              <a:pathLst>
                <a:path extrusionOk="0" h="294" w="152">
                  <a:moveTo>
                    <a:pt x="55" y="1"/>
                  </a:moveTo>
                  <a:cubicBezTo>
                    <a:pt x="49" y="1"/>
                    <a:pt x="43" y="2"/>
                    <a:pt x="39" y="5"/>
                  </a:cubicBezTo>
                  <a:cubicBezTo>
                    <a:pt x="28" y="14"/>
                    <a:pt x="26" y="31"/>
                    <a:pt x="34" y="41"/>
                  </a:cubicBezTo>
                  <a:cubicBezTo>
                    <a:pt x="103" y="135"/>
                    <a:pt x="11" y="246"/>
                    <a:pt x="6" y="252"/>
                  </a:cubicBezTo>
                  <a:cubicBezTo>
                    <a:pt x="1" y="258"/>
                    <a:pt x="0" y="266"/>
                    <a:pt x="1" y="274"/>
                  </a:cubicBezTo>
                  <a:cubicBezTo>
                    <a:pt x="1" y="278"/>
                    <a:pt x="5" y="283"/>
                    <a:pt x="11" y="288"/>
                  </a:cubicBezTo>
                  <a:cubicBezTo>
                    <a:pt x="15" y="292"/>
                    <a:pt x="21" y="294"/>
                    <a:pt x="26" y="294"/>
                  </a:cubicBezTo>
                  <a:cubicBezTo>
                    <a:pt x="34" y="294"/>
                    <a:pt x="41" y="290"/>
                    <a:pt x="46" y="284"/>
                  </a:cubicBezTo>
                  <a:cubicBezTo>
                    <a:pt x="90" y="235"/>
                    <a:pt x="152" y="111"/>
                    <a:pt x="75" y="11"/>
                  </a:cubicBezTo>
                  <a:cubicBezTo>
                    <a:pt x="71" y="4"/>
                    <a:pt x="63" y="1"/>
                    <a:pt x="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3438436" y="1383044"/>
              <a:ext cx="15017" cy="18401"/>
            </a:xfrm>
            <a:custGeom>
              <a:rect b="b" l="l" r="r" t="t"/>
              <a:pathLst>
                <a:path extrusionOk="0" h="87" w="71">
                  <a:moveTo>
                    <a:pt x="61" y="0"/>
                  </a:moveTo>
                  <a:cubicBezTo>
                    <a:pt x="49" y="0"/>
                    <a:pt x="18" y="34"/>
                    <a:pt x="10" y="48"/>
                  </a:cubicBezTo>
                  <a:cubicBezTo>
                    <a:pt x="1" y="63"/>
                    <a:pt x="1" y="79"/>
                    <a:pt x="8" y="84"/>
                  </a:cubicBezTo>
                  <a:cubicBezTo>
                    <a:pt x="10" y="85"/>
                    <a:pt x="13" y="86"/>
                    <a:pt x="15" y="86"/>
                  </a:cubicBezTo>
                  <a:cubicBezTo>
                    <a:pt x="23" y="86"/>
                    <a:pt x="33" y="79"/>
                    <a:pt x="40" y="68"/>
                  </a:cubicBezTo>
                  <a:cubicBezTo>
                    <a:pt x="49" y="53"/>
                    <a:pt x="70" y="6"/>
                    <a:pt x="63" y="1"/>
                  </a:cubicBezTo>
                  <a:cubicBezTo>
                    <a:pt x="62" y="0"/>
                    <a:pt x="6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3405018" y="1364220"/>
              <a:ext cx="15017" cy="18401"/>
            </a:xfrm>
            <a:custGeom>
              <a:rect b="b" l="l" r="r" t="t"/>
              <a:pathLst>
                <a:path extrusionOk="0" h="87" w="71">
                  <a:moveTo>
                    <a:pt x="61" y="1"/>
                  </a:moveTo>
                  <a:cubicBezTo>
                    <a:pt x="49" y="1"/>
                    <a:pt x="18" y="36"/>
                    <a:pt x="10" y="49"/>
                  </a:cubicBezTo>
                  <a:cubicBezTo>
                    <a:pt x="1" y="63"/>
                    <a:pt x="1" y="79"/>
                    <a:pt x="8" y="84"/>
                  </a:cubicBezTo>
                  <a:cubicBezTo>
                    <a:pt x="10" y="86"/>
                    <a:pt x="13" y="87"/>
                    <a:pt x="15" y="87"/>
                  </a:cubicBezTo>
                  <a:cubicBezTo>
                    <a:pt x="23" y="87"/>
                    <a:pt x="33" y="80"/>
                    <a:pt x="40" y="69"/>
                  </a:cubicBezTo>
                  <a:cubicBezTo>
                    <a:pt x="49" y="54"/>
                    <a:pt x="70" y="6"/>
                    <a:pt x="63" y="1"/>
                  </a:cubicBezTo>
                  <a:cubicBezTo>
                    <a:pt x="62" y="1"/>
                    <a:pt x="6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0"/>
            <p:cNvSpPr/>
            <p:nvPr/>
          </p:nvSpPr>
          <p:spPr>
            <a:xfrm>
              <a:off x="3378158" y="1336513"/>
              <a:ext cx="14805" cy="18401"/>
            </a:xfrm>
            <a:custGeom>
              <a:rect b="b" l="l" r="r" t="t"/>
              <a:pathLst>
                <a:path extrusionOk="0" h="87" w="70">
                  <a:moveTo>
                    <a:pt x="60" y="0"/>
                  </a:moveTo>
                  <a:cubicBezTo>
                    <a:pt x="49" y="0"/>
                    <a:pt x="18" y="35"/>
                    <a:pt x="9" y="48"/>
                  </a:cubicBezTo>
                  <a:cubicBezTo>
                    <a:pt x="0" y="63"/>
                    <a:pt x="0" y="78"/>
                    <a:pt x="8" y="84"/>
                  </a:cubicBezTo>
                  <a:cubicBezTo>
                    <a:pt x="10" y="85"/>
                    <a:pt x="12" y="86"/>
                    <a:pt x="15" y="86"/>
                  </a:cubicBezTo>
                  <a:cubicBezTo>
                    <a:pt x="23" y="86"/>
                    <a:pt x="32" y="79"/>
                    <a:pt x="39" y="68"/>
                  </a:cubicBezTo>
                  <a:cubicBezTo>
                    <a:pt x="49" y="53"/>
                    <a:pt x="70" y="6"/>
                    <a:pt x="61" y="1"/>
                  </a:cubicBezTo>
                  <a:cubicBezTo>
                    <a:pt x="61" y="0"/>
                    <a:pt x="60" y="0"/>
                    <a:pt x="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0"/>
            <p:cNvSpPr/>
            <p:nvPr/>
          </p:nvSpPr>
          <p:spPr>
            <a:xfrm>
              <a:off x="3341991" y="1320862"/>
              <a:ext cx="15228" cy="18401"/>
            </a:xfrm>
            <a:custGeom>
              <a:rect b="b" l="l" r="r" t="t"/>
              <a:pathLst>
                <a:path extrusionOk="0" h="87" w="72">
                  <a:moveTo>
                    <a:pt x="61" y="0"/>
                  </a:moveTo>
                  <a:cubicBezTo>
                    <a:pt x="49" y="0"/>
                    <a:pt x="19" y="35"/>
                    <a:pt x="10" y="48"/>
                  </a:cubicBezTo>
                  <a:cubicBezTo>
                    <a:pt x="1" y="63"/>
                    <a:pt x="1" y="79"/>
                    <a:pt x="9" y="84"/>
                  </a:cubicBezTo>
                  <a:cubicBezTo>
                    <a:pt x="11" y="86"/>
                    <a:pt x="13" y="86"/>
                    <a:pt x="16" y="86"/>
                  </a:cubicBezTo>
                  <a:cubicBezTo>
                    <a:pt x="24" y="86"/>
                    <a:pt x="34" y="79"/>
                    <a:pt x="41" y="68"/>
                  </a:cubicBezTo>
                  <a:cubicBezTo>
                    <a:pt x="51" y="54"/>
                    <a:pt x="71" y="6"/>
                    <a:pt x="63" y="1"/>
                  </a:cubicBezTo>
                  <a:cubicBezTo>
                    <a:pt x="62" y="1"/>
                    <a:pt x="62"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3405230" y="1402714"/>
              <a:ext cx="15440" cy="18401"/>
            </a:xfrm>
            <a:custGeom>
              <a:rect b="b" l="l" r="r" t="t"/>
              <a:pathLst>
                <a:path extrusionOk="0" h="87" w="73">
                  <a:moveTo>
                    <a:pt x="61" y="1"/>
                  </a:moveTo>
                  <a:cubicBezTo>
                    <a:pt x="49" y="1"/>
                    <a:pt x="19" y="35"/>
                    <a:pt x="10" y="49"/>
                  </a:cubicBezTo>
                  <a:cubicBezTo>
                    <a:pt x="1" y="63"/>
                    <a:pt x="1" y="79"/>
                    <a:pt x="9" y="85"/>
                  </a:cubicBezTo>
                  <a:cubicBezTo>
                    <a:pt x="11" y="86"/>
                    <a:pt x="13" y="87"/>
                    <a:pt x="15" y="87"/>
                  </a:cubicBezTo>
                  <a:cubicBezTo>
                    <a:pt x="23" y="87"/>
                    <a:pt x="34" y="79"/>
                    <a:pt x="41" y="69"/>
                  </a:cubicBezTo>
                  <a:cubicBezTo>
                    <a:pt x="49" y="54"/>
                    <a:pt x="72" y="7"/>
                    <a:pt x="63" y="1"/>
                  </a:cubicBezTo>
                  <a:cubicBezTo>
                    <a:pt x="62" y="1"/>
                    <a:pt x="6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3369486" y="1387485"/>
              <a:ext cx="14805" cy="18401"/>
            </a:xfrm>
            <a:custGeom>
              <a:rect b="b" l="l" r="r" t="t"/>
              <a:pathLst>
                <a:path extrusionOk="0" h="87" w="70">
                  <a:moveTo>
                    <a:pt x="60" y="0"/>
                  </a:moveTo>
                  <a:cubicBezTo>
                    <a:pt x="49" y="0"/>
                    <a:pt x="18" y="34"/>
                    <a:pt x="10" y="48"/>
                  </a:cubicBezTo>
                  <a:cubicBezTo>
                    <a:pt x="0" y="63"/>
                    <a:pt x="0" y="79"/>
                    <a:pt x="8" y="84"/>
                  </a:cubicBezTo>
                  <a:cubicBezTo>
                    <a:pt x="10" y="85"/>
                    <a:pt x="12" y="86"/>
                    <a:pt x="15" y="86"/>
                  </a:cubicBezTo>
                  <a:cubicBezTo>
                    <a:pt x="23" y="86"/>
                    <a:pt x="33" y="79"/>
                    <a:pt x="39" y="68"/>
                  </a:cubicBezTo>
                  <a:cubicBezTo>
                    <a:pt x="49" y="53"/>
                    <a:pt x="70" y="6"/>
                    <a:pt x="62" y="1"/>
                  </a:cubicBezTo>
                  <a:cubicBezTo>
                    <a:pt x="62" y="0"/>
                    <a:pt x="61" y="0"/>
                    <a:pt x="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3367583" y="1423229"/>
              <a:ext cx="15228" cy="18401"/>
            </a:xfrm>
            <a:custGeom>
              <a:rect b="b" l="l" r="r" t="t"/>
              <a:pathLst>
                <a:path extrusionOk="0" h="87" w="72">
                  <a:moveTo>
                    <a:pt x="61" y="1"/>
                  </a:moveTo>
                  <a:cubicBezTo>
                    <a:pt x="49" y="1"/>
                    <a:pt x="19" y="36"/>
                    <a:pt x="10" y="49"/>
                  </a:cubicBezTo>
                  <a:cubicBezTo>
                    <a:pt x="1" y="63"/>
                    <a:pt x="1" y="79"/>
                    <a:pt x="9" y="84"/>
                  </a:cubicBezTo>
                  <a:cubicBezTo>
                    <a:pt x="11" y="86"/>
                    <a:pt x="13" y="87"/>
                    <a:pt x="16" y="87"/>
                  </a:cubicBezTo>
                  <a:cubicBezTo>
                    <a:pt x="24" y="87"/>
                    <a:pt x="34" y="80"/>
                    <a:pt x="41" y="69"/>
                  </a:cubicBezTo>
                  <a:cubicBezTo>
                    <a:pt x="50" y="54"/>
                    <a:pt x="71" y="6"/>
                    <a:pt x="63" y="1"/>
                  </a:cubicBezTo>
                  <a:cubicBezTo>
                    <a:pt x="62" y="1"/>
                    <a:pt x="62"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3326128" y="1450090"/>
              <a:ext cx="14805" cy="18189"/>
            </a:xfrm>
            <a:custGeom>
              <a:rect b="b" l="l" r="r" t="t"/>
              <a:pathLst>
                <a:path extrusionOk="0" h="86" w="70">
                  <a:moveTo>
                    <a:pt x="60" y="0"/>
                  </a:moveTo>
                  <a:cubicBezTo>
                    <a:pt x="48" y="0"/>
                    <a:pt x="17" y="35"/>
                    <a:pt x="10" y="48"/>
                  </a:cubicBezTo>
                  <a:cubicBezTo>
                    <a:pt x="0" y="63"/>
                    <a:pt x="0" y="78"/>
                    <a:pt x="7" y="84"/>
                  </a:cubicBezTo>
                  <a:cubicBezTo>
                    <a:pt x="9" y="85"/>
                    <a:pt x="12" y="86"/>
                    <a:pt x="15" y="86"/>
                  </a:cubicBezTo>
                  <a:cubicBezTo>
                    <a:pt x="23" y="86"/>
                    <a:pt x="33" y="79"/>
                    <a:pt x="39" y="68"/>
                  </a:cubicBezTo>
                  <a:cubicBezTo>
                    <a:pt x="48" y="53"/>
                    <a:pt x="70" y="6"/>
                    <a:pt x="62" y="1"/>
                  </a:cubicBezTo>
                  <a:cubicBezTo>
                    <a:pt x="62" y="0"/>
                    <a:pt x="61" y="0"/>
                    <a:pt x="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0"/>
            <p:cNvSpPr/>
            <p:nvPr/>
          </p:nvSpPr>
          <p:spPr>
            <a:xfrm>
              <a:off x="3332050" y="1407790"/>
              <a:ext cx="15228" cy="18189"/>
            </a:xfrm>
            <a:custGeom>
              <a:rect b="b" l="l" r="r" t="t"/>
              <a:pathLst>
                <a:path extrusionOk="0" h="86" w="72">
                  <a:moveTo>
                    <a:pt x="61" y="0"/>
                  </a:moveTo>
                  <a:cubicBezTo>
                    <a:pt x="49" y="0"/>
                    <a:pt x="19" y="35"/>
                    <a:pt x="10" y="48"/>
                  </a:cubicBezTo>
                  <a:cubicBezTo>
                    <a:pt x="0" y="63"/>
                    <a:pt x="0" y="78"/>
                    <a:pt x="9" y="84"/>
                  </a:cubicBezTo>
                  <a:cubicBezTo>
                    <a:pt x="11" y="85"/>
                    <a:pt x="13" y="86"/>
                    <a:pt x="15" y="86"/>
                  </a:cubicBezTo>
                  <a:cubicBezTo>
                    <a:pt x="23" y="86"/>
                    <a:pt x="33" y="79"/>
                    <a:pt x="41" y="68"/>
                  </a:cubicBezTo>
                  <a:cubicBezTo>
                    <a:pt x="50" y="53"/>
                    <a:pt x="71" y="6"/>
                    <a:pt x="63" y="0"/>
                  </a:cubicBezTo>
                  <a:cubicBezTo>
                    <a:pt x="62" y="0"/>
                    <a:pt x="61" y="0"/>
                    <a:pt x="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0"/>
            <p:cNvSpPr/>
            <p:nvPr/>
          </p:nvSpPr>
          <p:spPr>
            <a:xfrm>
              <a:off x="3304978" y="1375007"/>
              <a:ext cx="14805" cy="18401"/>
            </a:xfrm>
            <a:custGeom>
              <a:rect b="b" l="l" r="r" t="t"/>
              <a:pathLst>
                <a:path extrusionOk="0" h="87" w="70">
                  <a:moveTo>
                    <a:pt x="60" y="0"/>
                  </a:moveTo>
                  <a:cubicBezTo>
                    <a:pt x="48" y="0"/>
                    <a:pt x="17" y="34"/>
                    <a:pt x="10" y="48"/>
                  </a:cubicBezTo>
                  <a:cubicBezTo>
                    <a:pt x="0" y="63"/>
                    <a:pt x="0" y="79"/>
                    <a:pt x="7" y="84"/>
                  </a:cubicBezTo>
                  <a:cubicBezTo>
                    <a:pt x="9" y="85"/>
                    <a:pt x="12" y="86"/>
                    <a:pt x="14" y="86"/>
                  </a:cubicBezTo>
                  <a:cubicBezTo>
                    <a:pt x="22" y="86"/>
                    <a:pt x="33" y="79"/>
                    <a:pt x="39" y="68"/>
                  </a:cubicBezTo>
                  <a:cubicBezTo>
                    <a:pt x="48" y="53"/>
                    <a:pt x="70" y="6"/>
                    <a:pt x="62" y="1"/>
                  </a:cubicBezTo>
                  <a:cubicBezTo>
                    <a:pt x="62" y="0"/>
                    <a:pt x="61" y="0"/>
                    <a:pt x="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3398885" y="1440361"/>
              <a:ext cx="15017" cy="18401"/>
            </a:xfrm>
            <a:custGeom>
              <a:rect b="b" l="l" r="r" t="t"/>
              <a:pathLst>
                <a:path extrusionOk="0" h="87" w="71">
                  <a:moveTo>
                    <a:pt x="60" y="1"/>
                  </a:moveTo>
                  <a:cubicBezTo>
                    <a:pt x="49" y="1"/>
                    <a:pt x="19" y="35"/>
                    <a:pt x="10" y="49"/>
                  </a:cubicBezTo>
                  <a:cubicBezTo>
                    <a:pt x="0" y="62"/>
                    <a:pt x="0" y="78"/>
                    <a:pt x="9" y="83"/>
                  </a:cubicBezTo>
                  <a:cubicBezTo>
                    <a:pt x="11" y="85"/>
                    <a:pt x="13" y="86"/>
                    <a:pt x="16" y="86"/>
                  </a:cubicBezTo>
                  <a:cubicBezTo>
                    <a:pt x="23" y="86"/>
                    <a:pt x="33" y="79"/>
                    <a:pt x="40" y="68"/>
                  </a:cubicBezTo>
                  <a:cubicBezTo>
                    <a:pt x="50" y="54"/>
                    <a:pt x="71" y="4"/>
                    <a:pt x="62" y="1"/>
                  </a:cubicBezTo>
                  <a:cubicBezTo>
                    <a:pt x="62" y="1"/>
                    <a:pt x="61" y="1"/>
                    <a:pt x="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0"/>
            <p:cNvSpPr/>
            <p:nvPr/>
          </p:nvSpPr>
          <p:spPr>
            <a:xfrm>
              <a:off x="3342414" y="1359356"/>
              <a:ext cx="15017" cy="18401"/>
            </a:xfrm>
            <a:custGeom>
              <a:rect b="b" l="l" r="r" t="t"/>
              <a:pathLst>
                <a:path extrusionOk="0" h="87" w="71">
                  <a:moveTo>
                    <a:pt x="60" y="1"/>
                  </a:moveTo>
                  <a:cubicBezTo>
                    <a:pt x="49" y="1"/>
                    <a:pt x="18" y="35"/>
                    <a:pt x="9" y="48"/>
                  </a:cubicBezTo>
                  <a:cubicBezTo>
                    <a:pt x="1" y="63"/>
                    <a:pt x="1" y="79"/>
                    <a:pt x="8" y="84"/>
                  </a:cubicBezTo>
                  <a:cubicBezTo>
                    <a:pt x="10" y="86"/>
                    <a:pt x="13" y="86"/>
                    <a:pt x="15" y="86"/>
                  </a:cubicBezTo>
                  <a:cubicBezTo>
                    <a:pt x="23" y="86"/>
                    <a:pt x="33" y="79"/>
                    <a:pt x="40" y="68"/>
                  </a:cubicBezTo>
                  <a:cubicBezTo>
                    <a:pt x="49" y="54"/>
                    <a:pt x="70" y="6"/>
                    <a:pt x="62" y="1"/>
                  </a:cubicBezTo>
                  <a:cubicBezTo>
                    <a:pt x="62" y="1"/>
                    <a:pt x="61" y="1"/>
                    <a:pt x="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0"/>
            <p:cNvSpPr/>
            <p:nvPr/>
          </p:nvSpPr>
          <p:spPr>
            <a:xfrm>
              <a:off x="3645285" y="851960"/>
              <a:ext cx="130709" cy="262475"/>
            </a:xfrm>
            <a:custGeom>
              <a:rect b="b" l="l" r="r" t="t"/>
              <a:pathLst>
                <a:path extrusionOk="0" fill="none" h="1241" w="618">
                  <a:moveTo>
                    <a:pt x="1" y="1"/>
                  </a:moveTo>
                  <a:cubicBezTo>
                    <a:pt x="56" y="70"/>
                    <a:pt x="143" y="156"/>
                    <a:pt x="282" y="246"/>
                  </a:cubicBezTo>
                  <a:cubicBezTo>
                    <a:pt x="618" y="463"/>
                    <a:pt x="583" y="960"/>
                    <a:pt x="583" y="960"/>
                  </a:cubicBezTo>
                  <a:lnTo>
                    <a:pt x="586" y="1241"/>
                  </a:lnTo>
                </a:path>
              </a:pathLst>
            </a:custGeom>
            <a:noFill/>
            <a:ln cap="rnd"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3770283" y="1165619"/>
              <a:ext cx="212" cy="13748"/>
            </a:xfrm>
            <a:custGeom>
              <a:rect b="b" l="l" r="r" t="t"/>
              <a:pathLst>
                <a:path extrusionOk="0" fill="none" h="65" w="1">
                  <a:moveTo>
                    <a:pt x="0" y="0"/>
                  </a:moveTo>
                  <a:lnTo>
                    <a:pt x="0" y="64"/>
                  </a:lnTo>
                </a:path>
              </a:pathLst>
            </a:custGeom>
            <a:noFill/>
            <a:ln cap="rnd"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0"/>
            <p:cNvSpPr/>
            <p:nvPr/>
          </p:nvSpPr>
          <p:spPr>
            <a:xfrm>
              <a:off x="3030447" y="666895"/>
              <a:ext cx="670674" cy="101733"/>
            </a:xfrm>
            <a:custGeom>
              <a:rect b="b" l="l" r="r" t="t"/>
              <a:pathLst>
                <a:path extrusionOk="0" h="481" w="3171">
                  <a:moveTo>
                    <a:pt x="3146" y="1"/>
                  </a:moveTo>
                  <a:lnTo>
                    <a:pt x="23" y="34"/>
                  </a:lnTo>
                  <a:cubicBezTo>
                    <a:pt x="10" y="34"/>
                    <a:pt x="1" y="44"/>
                    <a:pt x="1" y="56"/>
                  </a:cubicBezTo>
                  <a:lnTo>
                    <a:pt x="5" y="460"/>
                  </a:lnTo>
                  <a:cubicBezTo>
                    <a:pt x="5" y="471"/>
                    <a:pt x="15" y="481"/>
                    <a:pt x="26" y="481"/>
                  </a:cubicBezTo>
                  <a:lnTo>
                    <a:pt x="3150" y="447"/>
                  </a:lnTo>
                  <a:cubicBezTo>
                    <a:pt x="3162" y="447"/>
                    <a:pt x="3171" y="438"/>
                    <a:pt x="3171" y="426"/>
                  </a:cubicBezTo>
                  <a:lnTo>
                    <a:pt x="3167" y="22"/>
                  </a:lnTo>
                  <a:cubicBezTo>
                    <a:pt x="3167" y="10"/>
                    <a:pt x="3157" y="1"/>
                    <a:pt x="3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3091149" y="673241"/>
              <a:ext cx="1269" cy="94542"/>
            </a:xfrm>
            <a:custGeom>
              <a:rect b="b" l="l" r="r" t="t"/>
              <a:pathLst>
                <a:path extrusionOk="0" fill="none" h="447" w="6">
                  <a:moveTo>
                    <a:pt x="0" y="0"/>
                  </a:moveTo>
                  <a:lnTo>
                    <a:pt x="6" y="447"/>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3182941" y="672606"/>
              <a:ext cx="1269" cy="94119"/>
            </a:xfrm>
            <a:custGeom>
              <a:rect b="b" l="l" r="r" t="t"/>
              <a:pathLst>
                <a:path extrusionOk="0" fill="none" h="445" w="6">
                  <a:moveTo>
                    <a:pt x="0" y="0"/>
                  </a:moveTo>
                  <a:lnTo>
                    <a:pt x="5" y="444"/>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0"/>
            <p:cNvSpPr/>
            <p:nvPr/>
          </p:nvSpPr>
          <p:spPr>
            <a:xfrm>
              <a:off x="3274733" y="671337"/>
              <a:ext cx="1058" cy="94753"/>
            </a:xfrm>
            <a:custGeom>
              <a:rect b="b" l="l" r="r" t="t"/>
              <a:pathLst>
                <a:path extrusionOk="0" fill="none" h="448" w="5">
                  <a:moveTo>
                    <a:pt x="1" y="1"/>
                  </a:moveTo>
                  <a:lnTo>
                    <a:pt x="4" y="447"/>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0"/>
            <p:cNvSpPr/>
            <p:nvPr/>
          </p:nvSpPr>
          <p:spPr>
            <a:xfrm>
              <a:off x="3366313" y="670279"/>
              <a:ext cx="1269" cy="94542"/>
            </a:xfrm>
            <a:custGeom>
              <a:rect b="b" l="l" r="r" t="t"/>
              <a:pathLst>
                <a:path extrusionOk="0" fill="none" h="447" w="6">
                  <a:moveTo>
                    <a:pt x="1" y="1"/>
                  </a:moveTo>
                  <a:lnTo>
                    <a:pt x="6" y="447"/>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0"/>
            <p:cNvSpPr/>
            <p:nvPr/>
          </p:nvSpPr>
          <p:spPr>
            <a:xfrm>
              <a:off x="3458106" y="669433"/>
              <a:ext cx="1269" cy="94119"/>
            </a:xfrm>
            <a:custGeom>
              <a:rect b="b" l="l" r="r" t="t"/>
              <a:pathLst>
                <a:path extrusionOk="0" fill="none" h="445" w="6">
                  <a:moveTo>
                    <a:pt x="0" y="0"/>
                  </a:moveTo>
                  <a:lnTo>
                    <a:pt x="6" y="445"/>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3550109" y="668376"/>
              <a:ext cx="1269" cy="94542"/>
            </a:xfrm>
            <a:custGeom>
              <a:rect b="b" l="l" r="r" t="t"/>
              <a:pathLst>
                <a:path extrusionOk="0" fill="none" h="447" w="6">
                  <a:moveTo>
                    <a:pt x="0" y="0"/>
                  </a:moveTo>
                  <a:lnTo>
                    <a:pt x="5" y="446"/>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0"/>
            <p:cNvSpPr/>
            <p:nvPr/>
          </p:nvSpPr>
          <p:spPr>
            <a:xfrm>
              <a:off x="3641690" y="667318"/>
              <a:ext cx="1481" cy="94542"/>
            </a:xfrm>
            <a:custGeom>
              <a:rect b="b" l="l" r="r" t="t"/>
              <a:pathLst>
                <a:path extrusionOk="0" fill="none" h="447" w="7">
                  <a:moveTo>
                    <a:pt x="1" y="1"/>
                  </a:moveTo>
                  <a:lnTo>
                    <a:pt x="6" y="446"/>
                  </a:lnTo>
                </a:path>
              </a:pathLst>
            </a:custGeom>
            <a:noFill/>
            <a:ln cap="flat" cmpd="sng" w="9525">
              <a:solidFill>
                <a:schemeClr val="accent5"/>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40"/>
          <p:cNvGrpSpPr/>
          <p:nvPr/>
        </p:nvGrpSpPr>
        <p:grpSpPr>
          <a:xfrm>
            <a:off x="4282683" y="2581086"/>
            <a:ext cx="216823" cy="216819"/>
            <a:chOff x="-223479" y="-1094052"/>
            <a:chExt cx="216823" cy="216819"/>
          </a:xfrm>
        </p:grpSpPr>
        <p:sp>
          <p:nvSpPr>
            <p:cNvPr id="971" name="Google Shape;971;p40"/>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0"/>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0"/>
          <p:cNvGrpSpPr/>
          <p:nvPr/>
        </p:nvGrpSpPr>
        <p:grpSpPr>
          <a:xfrm>
            <a:off x="1565696" y="539998"/>
            <a:ext cx="216823" cy="216819"/>
            <a:chOff x="-223479" y="-1094052"/>
            <a:chExt cx="216823" cy="216819"/>
          </a:xfrm>
        </p:grpSpPr>
        <p:sp>
          <p:nvSpPr>
            <p:cNvPr id="974" name="Google Shape;974;p40"/>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6" name="Google Shape;976;p40"/>
          <p:cNvCxnSpPr/>
          <p:nvPr/>
        </p:nvCxnSpPr>
        <p:spPr>
          <a:xfrm rot="10800000">
            <a:off x="4076850" y="1008275"/>
            <a:ext cx="628500" cy="0"/>
          </a:xfrm>
          <a:prstGeom prst="straightConnector1">
            <a:avLst/>
          </a:prstGeom>
          <a:noFill/>
          <a:ln cap="flat" cmpd="sng" w="9525">
            <a:solidFill>
              <a:schemeClr val="lt1"/>
            </a:solidFill>
            <a:prstDash val="solid"/>
            <a:round/>
            <a:headEnd len="med" w="med" type="none"/>
            <a:tailEnd len="med" w="med" type="none"/>
          </a:ln>
        </p:spPr>
      </p:cxnSp>
      <p:cxnSp>
        <p:nvCxnSpPr>
          <p:cNvPr id="977" name="Google Shape;977;p40"/>
          <p:cNvCxnSpPr/>
          <p:nvPr/>
        </p:nvCxnSpPr>
        <p:spPr>
          <a:xfrm rot="10800000">
            <a:off x="3314813" y="775500"/>
            <a:ext cx="1016700" cy="0"/>
          </a:xfrm>
          <a:prstGeom prst="straightConnector1">
            <a:avLst/>
          </a:prstGeom>
          <a:noFill/>
          <a:ln cap="flat" cmpd="sng" w="9525">
            <a:solidFill>
              <a:schemeClr val="lt1"/>
            </a:solidFill>
            <a:prstDash val="solid"/>
            <a:round/>
            <a:headEnd len="med" w="med" type="none"/>
            <a:tailEnd len="med" w="med" type="none"/>
          </a:ln>
        </p:spPr>
      </p:cxnSp>
      <p:grpSp>
        <p:nvGrpSpPr>
          <p:cNvPr id="978" name="Google Shape;978;p40"/>
          <p:cNvGrpSpPr/>
          <p:nvPr/>
        </p:nvGrpSpPr>
        <p:grpSpPr>
          <a:xfrm>
            <a:off x="116283" y="2996998"/>
            <a:ext cx="216823" cy="216819"/>
            <a:chOff x="-223479" y="-1094052"/>
            <a:chExt cx="216823" cy="216819"/>
          </a:xfrm>
        </p:grpSpPr>
        <p:sp>
          <p:nvSpPr>
            <p:cNvPr id="979" name="Google Shape;979;p40"/>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81" name="Google Shape;981;p40"/>
          <p:cNvPicPr preferRelativeResize="0"/>
          <p:nvPr/>
        </p:nvPicPr>
        <p:blipFill>
          <a:blip r:embed="rId3">
            <a:alphaModFix/>
          </a:blip>
          <a:stretch>
            <a:fillRect/>
          </a:stretch>
        </p:blipFill>
        <p:spPr>
          <a:xfrm>
            <a:off x="5008850" y="3391350"/>
            <a:ext cx="3415000" cy="975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1"/>
          <p:cNvSpPr/>
          <p:nvPr/>
        </p:nvSpPr>
        <p:spPr>
          <a:xfrm>
            <a:off x="672950" y="1314875"/>
            <a:ext cx="3727200" cy="3364800"/>
          </a:xfrm>
          <a:prstGeom prst="roundRect">
            <a:avLst>
              <a:gd fmla="val 8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4696800" y="1314875"/>
            <a:ext cx="3727200" cy="3364800"/>
          </a:xfrm>
          <a:prstGeom prst="roundRect">
            <a:avLst>
              <a:gd fmla="val 12105"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txBox="1"/>
          <p:nvPr>
            <p:ph type="title"/>
          </p:nvPr>
        </p:nvSpPr>
        <p:spPr>
          <a:xfrm>
            <a:off x="952893" y="1646000"/>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Gerald Susanteo</a:t>
            </a:r>
            <a:endParaRPr/>
          </a:p>
        </p:txBody>
      </p:sp>
      <p:sp>
        <p:nvSpPr>
          <p:cNvPr id="449" name="Google Shape;449;p31"/>
          <p:cNvSpPr txBox="1"/>
          <p:nvPr>
            <p:ph idx="2" type="title"/>
          </p:nvPr>
        </p:nvSpPr>
        <p:spPr>
          <a:xfrm rot="2687">
            <a:off x="4960664" y="3205342"/>
            <a:ext cx="767700" cy="59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50" name="Google Shape;450;p31"/>
          <p:cNvSpPr txBox="1"/>
          <p:nvPr>
            <p:ph idx="4" type="title"/>
          </p:nvPr>
        </p:nvSpPr>
        <p:spPr>
          <a:xfrm>
            <a:off x="3414538" y="3205492"/>
            <a:ext cx="7650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a:t>
            </a:r>
            <a:r>
              <a:rPr lang="en"/>
              <a:t>2</a:t>
            </a:r>
            <a:endParaRPr/>
          </a:p>
        </p:txBody>
      </p:sp>
      <p:sp>
        <p:nvSpPr>
          <p:cNvPr id="451" name="Google Shape;451;p31"/>
          <p:cNvSpPr txBox="1"/>
          <p:nvPr>
            <p:ph idx="5" type="title"/>
          </p:nvPr>
        </p:nvSpPr>
        <p:spPr>
          <a:xfrm>
            <a:off x="865518" y="3182650"/>
            <a:ext cx="2340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Daniel Quach</a:t>
            </a:r>
            <a:endParaRPr/>
          </a:p>
        </p:txBody>
      </p:sp>
      <p:sp>
        <p:nvSpPr>
          <p:cNvPr id="452" name="Google Shape;452;p31"/>
          <p:cNvSpPr txBox="1"/>
          <p:nvPr>
            <p:ph idx="8" type="title"/>
          </p:nvPr>
        </p:nvSpPr>
        <p:spPr>
          <a:xfrm>
            <a:off x="5919993" y="3082900"/>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Henry Tran</a:t>
            </a:r>
            <a:endParaRPr/>
          </a:p>
        </p:txBody>
      </p:sp>
      <p:sp>
        <p:nvSpPr>
          <p:cNvPr id="453" name="Google Shape;453;p31"/>
          <p:cNvSpPr txBox="1"/>
          <p:nvPr>
            <p:ph idx="9" type="title"/>
          </p:nvPr>
        </p:nvSpPr>
        <p:spPr>
          <a:xfrm>
            <a:off x="5859218" y="1646000"/>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Joseph Nguyen</a:t>
            </a:r>
            <a:endParaRPr/>
          </a:p>
        </p:txBody>
      </p:sp>
      <p:sp>
        <p:nvSpPr>
          <p:cNvPr id="454" name="Google Shape;454;p31"/>
          <p:cNvSpPr txBox="1"/>
          <p:nvPr>
            <p:ph idx="13" type="title"/>
          </p:nvPr>
        </p:nvSpPr>
        <p:spPr>
          <a:xfrm rot="2687">
            <a:off x="4960675" y="1646300"/>
            <a:ext cx="767700" cy="59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55" name="Google Shape;455;p31"/>
          <p:cNvSpPr txBox="1"/>
          <p:nvPr>
            <p:ph idx="14" type="title"/>
          </p:nvPr>
        </p:nvSpPr>
        <p:spPr>
          <a:xfrm rot="1288">
            <a:off x="720000" y="2082575"/>
            <a:ext cx="3202500" cy="21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400">
                <a:solidFill>
                  <a:srgbClr val="41571E"/>
                </a:solidFill>
                <a:latin typeface="Asap Light"/>
                <a:ea typeface="Asap Light"/>
                <a:cs typeface="Asap Light"/>
                <a:sym typeface="Asap Light"/>
              </a:rPr>
              <a:t>UI/UX Designer</a:t>
            </a:r>
            <a:endParaRPr/>
          </a:p>
        </p:txBody>
      </p:sp>
      <p:sp>
        <p:nvSpPr>
          <p:cNvPr id="456" name="Google Shape;456;p31"/>
          <p:cNvSpPr txBox="1"/>
          <p:nvPr>
            <p:ph idx="16" type="title"/>
          </p:nvPr>
        </p:nvSpPr>
        <p:spPr>
          <a:xfrm>
            <a:off x="720000" y="540000"/>
            <a:ext cx="77040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Meet the team</a:t>
            </a:r>
            <a:endParaRPr/>
          </a:p>
        </p:txBody>
      </p:sp>
      <p:cxnSp>
        <p:nvCxnSpPr>
          <p:cNvPr id="457" name="Google Shape;457;p31"/>
          <p:cNvCxnSpPr/>
          <p:nvPr/>
        </p:nvCxnSpPr>
        <p:spPr>
          <a:xfrm rot="10800000">
            <a:off x="5580300" y="835325"/>
            <a:ext cx="3563700" cy="0"/>
          </a:xfrm>
          <a:prstGeom prst="straightConnector1">
            <a:avLst/>
          </a:prstGeom>
          <a:noFill/>
          <a:ln cap="flat" cmpd="sng" w="9525">
            <a:solidFill>
              <a:schemeClr val="lt1"/>
            </a:solidFill>
            <a:prstDash val="solid"/>
            <a:round/>
            <a:headEnd len="med" w="med" type="none"/>
            <a:tailEnd len="med" w="med" type="none"/>
          </a:ln>
        </p:spPr>
      </p:cxnSp>
      <p:grpSp>
        <p:nvGrpSpPr>
          <p:cNvPr id="458" name="Google Shape;458;p31"/>
          <p:cNvGrpSpPr/>
          <p:nvPr/>
        </p:nvGrpSpPr>
        <p:grpSpPr>
          <a:xfrm rot="-410059">
            <a:off x="6846631" y="988409"/>
            <a:ext cx="1031028" cy="407880"/>
            <a:chOff x="-3195683" y="539998"/>
            <a:chExt cx="2949300" cy="1166758"/>
          </a:xfrm>
        </p:grpSpPr>
        <p:sp>
          <p:nvSpPr>
            <p:cNvPr id="459" name="Google Shape;459;p31"/>
            <p:cNvSpPr/>
            <p:nvPr/>
          </p:nvSpPr>
          <p:spPr>
            <a:xfrm>
              <a:off x="-3195683" y="539998"/>
              <a:ext cx="738432" cy="1003477"/>
            </a:xfrm>
            <a:custGeom>
              <a:rect b="b" l="l" r="r" t="t"/>
              <a:pathLst>
                <a:path extrusionOk="0" h="1813" w="1334">
                  <a:moveTo>
                    <a:pt x="708" y="1"/>
                  </a:moveTo>
                  <a:cubicBezTo>
                    <a:pt x="365" y="1"/>
                    <a:pt x="58" y="496"/>
                    <a:pt x="29" y="943"/>
                  </a:cubicBezTo>
                  <a:cubicBezTo>
                    <a:pt x="1" y="1400"/>
                    <a:pt x="261" y="1789"/>
                    <a:pt x="614" y="1811"/>
                  </a:cubicBezTo>
                  <a:cubicBezTo>
                    <a:pt x="625" y="1812"/>
                    <a:pt x="637" y="1813"/>
                    <a:pt x="648" y="1813"/>
                  </a:cubicBezTo>
                  <a:cubicBezTo>
                    <a:pt x="986" y="1813"/>
                    <a:pt x="1277" y="1468"/>
                    <a:pt x="1305" y="1026"/>
                  </a:cubicBezTo>
                  <a:cubicBezTo>
                    <a:pt x="1334" y="569"/>
                    <a:pt x="1084" y="26"/>
                    <a:pt x="732" y="2"/>
                  </a:cubicBezTo>
                  <a:cubicBezTo>
                    <a:pt x="724" y="1"/>
                    <a:pt x="716" y="1"/>
                    <a:pt x="7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2735685" y="666194"/>
              <a:ext cx="147244" cy="138373"/>
            </a:xfrm>
            <a:custGeom>
              <a:rect b="b" l="l" r="r" t="t"/>
              <a:pathLst>
                <a:path extrusionOk="0" h="250" w="266">
                  <a:moveTo>
                    <a:pt x="115" y="0"/>
                  </a:moveTo>
                  <a:cubicBezTo>
                    <a:pt x="93" y="0"/>
                    <a:pt x="72" y="7"/>
                    <a:pt x="54" y="20"/>
                  </a:cubicBezTo>
                  <a:cubicBezTo>
                    <a:pt x="4" y="58"/>
                    <a:pt x="1" y="135"/>
                    <a:pt x="44" y="193"/>
                  </a:cubicBezTo>
                  <a:cubicBezTo>
                    <a:pt x="71" y="230"/>
                    <a:pt x="112" y="250"/>
                    <a:pt x="151" y="250"/>
                  </a:cubicBezTo>
                  <a:cubicBezTo>
                    <a:pt x="173" y="250"/>
                    <a:pt x="194" y="244"/>
                    <a:pt x="212" y="230"/>
                  </a:cubicBezTo>
                  <a:cubicBezTo>
                    <a:pt x="261" y="194"/>
                    <a:pt x="266" y="116"/>
                    <a:pt x="223" y="58"/>
                  </a:cubicBezTo>
                  <a:cubicBezTo>
                    <a:pt x="195" y="21"/>
                    <a:pt x="154" y="0"/>
                    <a:pt x="115" y="0"/>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a:off x="-2770005" y="588705"/>
              <a:ext cx="71408" cy="68079"/>
            </a:xfrm>
            <a:custGeom>
              <a:rect b="b" l="l" r="r" t="t"/>
              <a:pathLst>
                <a:path extrusionOk="0" h="123" w="129">
                  <a:moveTo>
                    <a:pt x="56" y="1"/>
                  </a:moveTo>
                  <a:cubicBezTo>
                    <a:pt x="45" y="1"/>
                    <a:pt x="35" y="4"/>
                    <a:pt x="27" y="10"/>
                  </a:cubicBezTo>
                  <a:cubicBezTo>
                    <a:pt x="3" y="28"/>
                    <a:pt x="0" y="66"/>
                    <a:pt x="22" y="95"/>
                  </a:cubicBezTo>
                  <a:cubicBezTo>
                    <a:pt x="35" y="112"/>
                    <a:pt x="55" y="122"/>
                    <a:pt x="74" y="122"/>
                  </a:cubicBezTo>
                  <a:cubicBezTo>
                    <a:pt x="84" y="122"/>
                    <a:pt x="94" y="119"/>
                    <a:pt x="103" y="113"/>
                  </a:cubicBezTo>
                  <a:cubicBezTo>
                    <a:pt x="127" y="95"/>
                    <a:pt x="129" y="58"/>
                    <a:pt x="108" y="28"/>
                  </a:cubicBezTo>
                  <a:cubicBezTo>
                    <a:pt x="94" y="11"/>
                    <a:pt x="74" y="1"/>
                    <a:pt x="56"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2561871" y="617487"/>
              <a:ext cx="891765" cy="925435"/>
            </a:xfrm>
            <a:custGeom>
              <a:rect b="b" l="l" r="r" t="t"/>
              <a:pathLst>
                <a:path extrusionOk="0" h="1672" w="1611">
                  <a:moveTo>
                    <a:pt x="518" y="0"/>
                  </a:moveTo>
                  <a:cubicBezTo>
                    <a:pt x="438" y="0"/>
                    <a:pt x="364" y="19"/>
                    <a:pt x="299" y="59"/>
                  </a:cubicBezTo>
                  <a:cubicBezTo>
                    <a:pt x="0" y="248"/>
                    <a:pt x="40" y="846"/>
                    <a:pt x="285" y="1233"/>
                  </a:cubicBezTo>
                  <a:cubicBezTo>
                    <a:pt x="460" y="1510"/>
                    <a:pt x="735" y="1671"/>
                    <a:pt x="987" y="1671"/>
                  </a:cubicBezTo>
                  <a:cubicBezTo>
                    <a:pt x="1087" y="1671"/>
                    <a:pt x="1183" y="1646"/>
                    <a:pt x="1268" y="1592"/>
                  </a:cubicBezTo>
                  <a:cubicBezTo>
                    <a:pt x="1567" y="1404"/>
                    <a:pt x="1610" y="938"/>
                    <a:pt x="1366" y="550"/>
                  </a:cubicBezTo>
                  <a:cubicBezTo>
                    <a:pt x="1173" y="247"/>
                    <a:pt x="810" y="0"/>
                    <a:pt x="5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2274027" y="664533"/>
              <a:ext cx="160529" cy="126196"/>
            </a:xfrm>
            <a:custGeom>
              <a:rect b="b" l="l" r="r" t="t"/>
              <a:pathLst>
                <a:path extrusionOk="0" h="228" w="290">
                  <a:moveTo>
                    <a:pt x="134" y="0"/>
                  </a:moveTo>
                  <a:cubicBezTo>
                    <a:pt x="81" y="0"/>
                    <a:pt x="33" y="29"/>
                    <a:pt x="19" y="76"/>
                  </a:cubicBezTo>
                  <a:cubicBezTo>
                    <a:pt x="0" y="135"/>
                    <a:pt x="43" y="200"/>
                    <a:pt x="112" y="221"/>
                  </a:cubicBezTo>
                  <a:cubicBezTo>
                    <a:pt x="127" y="225"/>
                    <a:pt x="142" y="228"/>
                    <a:pt x="157" y="228"/>
                  </a:cubicBezTo>
                  <a:cubicBezTo>
                    <a:pt x="210" y="228"/>
                    <a:pt x="257" y="199"/>
                    <a:pt x="272" y="152"/>
                  </a:cubicBezTo>
                  <a:cubicBezTo>
                    <a:pt x="290" y="92"/>
                    <a:pt x="248" y="28"/>
                    <a:pt x="178" y="7"/>
                  </a:cubicBezTo>
                  <a:cubicBezTo>
                    <a:pt x="163" y="3"/>
                    <a:pt x="148" y="0"/>
                    <a:pt x="134"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2357059" y="647375"/>
              <a:ext cx="78050" cy="61991"/>
            </a:xfrm>
            <a:custGeom>
              <a:rect b="b" l="l" r="r" t="t"/>
              <a:pathLst>
                <a:path extrusionOk="0" h="112" w="141">
                  <a:moveTo>
                    <a:pt x="65" y="1"/>
                  </a:moveTo>
                  <a:cubicBezTo>
                    <a:pt x="40" y="1"/>
                    <a:pt x="17" y="14"/>
                    <a:pt x="9" y="37"/>
                  </a:cubicBezTo>
                  <a:cubicBezTo>
                    <a:pt x="1" y="66"/>
                    <a:pt x="20" y="97"/>
                    <a:pt x="55" y="108"/>
                  </a:cubicBezTo>
                  <a:cubicBezTo>
                    <a:pt x="62" y="110"/>
                    <a:pt x="70" y="111"/>
                    <a:pt x="77" y="111"/>
                  </a:cubicBezTo>
                  <a:cubicBezTo>
                    <a:pt x="103" y="111"/>
                    <a:pt x="125" y="98"/>
                    <a:pt x="133" y="75"/>
                  </a:cubicBezTo>
                  <a:cubicBezTo>
                    <a:pt x="141" y="47"/>
                    <a:pt x="120" y="15"/>
                    <a:pt x="87" y="4"/>
                  </a:cubicBezTo>
                  <a:cubicBezTo>
                    <a:pt x="80" y="2"/>
                    <a:pt x="72" y="1"/>
                    <a:pt x="65" y="1"/>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1300890" y="991647"/>
              <a:ext cx="1054508" cy="715109"/>
            </a:xfrm>
            <a:custGeom>
              <a:rect b="b" l="l" r="r" t="t"/>
              <a:pathLst>
                <a:path extrusionOk="0" h="1292" w="1905">
                  <a:moveTo>
                    <a:pt x="967" y="1"/>
                  </a:moveTo>
                  <a:cubicBezTo>
                    <a:pt x="901" y="1"/>
                    <a:pt x="836" y="6"/>
                    <a:pt x="772" y="16"/>
                  </a:cubicBezTo>
                  <a:cubicBezTo>
                    <a:pt x="321" y="90"/>
                    <a:pt x="1" y="432"/>
                    <a:pt x="57" y="781"/>
                  </a:cubicBezTo>
                  <a:cubicBezTo>
                    <a:pt x="107" y="1083"/>
                    <a:pt x="427" y="1292"/>
                    <a:pt x="807" y="1292"/>
                  </a:cubicBezTo>
                  <a:cubicBezTo>
                    <a:pt x="863" y="1292"/>
                    <a:pt x="920" y="1287"/>
                    <a:pt x="979" y="1278"/>
                  </a:cubicBezTo>
                  <a:cubicBezTo>
                    <a:pt x="1430" y="1202"/>
                    <a:pt x="1904" y="835"/>
                    <a:pt x="1847" y="488"/>
                  </a:cubicBezTo>
                  <a:cubicBezTo>
                    <a:pt x="1798" y="188"/>
                    <a:pt x="1372" y="1"/>
                    <a:pt x="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a:off x="-519282" y="1116182"/>
              <a:ext cx="160529" cy="130070"/>
            </a:xfrm>
            <a:custGeom>
              <a:rect b="b" l="l" r="r" t="t"/>
              <a:pathLst>
                <a:path extrusionOk="0" h="235" w="290">
                  <a:moveTo>
                    <a:pt x="127" y="0"/>
                  </a:moveTo>
                  <a:cubicBezTo>
                    <a:pt x="87" y="0"/>
                    <a:pt x="50" y="18"/>
                    <a:pt x="31" y="52"/>
                  </a:cubicBezTo>
                  <a:cubicBezTo>
                    <a:pt x="0" y="106"/>
                    <a:pt x="27" y="179"/>
                    <a:pt x="90" y="213"/>
                  </a:cubicBezTo>
                  <a:cubicBezTo>
                    <a:pt x="114" y="227"/>
                    <a:pt x="140" y="234"/>
                    <a:pt x="164" y="234"/>
                  </a:cubicBezTo>
                  <a:cubicBezTo>
                    <a:pt x="205" y="234"/>
                    <a:pt x="242" y="216"/>
                    <a:pt x="261" y="182"/>
                  </a:cubicBezTo>
                  <a:cubicBezTo>
                    <a:pt x="290" y="128"/>
                    <a:pt x="264" y="56"/>
                    <a:pt x="201" y="21"/>
                  </a:cubicBezTo>
                  <a:cubicBezTo>
                    <a:pt x="177" y="7"/>
                    <a:pt x="151" y="0"/>
                    <a:pt x="127"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a:off x="-589029" y="1074670"/>
              <a:ext cx="79157" cy="62544"/>
            </a:xfrm>
            <a:custGeom>
              <a:rect b="b" l="l" r="r" t="t"/>
              <a:pathLst>
                <a:path extrusionOk="0" h="113" w="143">
                  <a:moveTo>
                    <a:pt x="63" y="0"/>
                  </a:moveTo>
                  <a:cubicBezTo>
                    <a:pt x="44" y="0"/>
                    <a:pt x="26" y="8"/>
                    <a:pt x="16" y="24"/>
                  </a:cubicBezTo>
                  <a:cubicBezTo>
                    <a:pt x="0" y="49"/>
                    <a:pt x="15" y="85"/>
                    <a:pt x="45" y="103"/>
                  </a:cubicBezTo>
                  <a:cubicBezTo>
                    <a:pt x="57" y="109"/>
                    <a:pt x="69" y="113"/>
                    <a:pt x="81" y="113"/>
                  </a:cubicBezTo>
                  <a:cubicBezTo>
                    <a:pt x="100" y="113"/>
                    <a:pt x="118" y="104"/>
                    <a:pt x="128" y="88"/>
                  </a:cubicBezTo>
                  <a:cubicBezTo>
                    <a:pt x="142" y="62"/>
                    <a:pt x="131" y="28"/>
                    <a:pt x="99" y="9"/>
                  </a:cubicBezTo>
                  <a:cubicBezTo>
                    <a:pt x="88" y="3"/>
                    <a:pt x="75" y="0"/>
                    <a:pt x="63"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31"/>
          <p:cNvGrpSpPr/>
          <p:nvPr/>
        </p:nvGrpSpPr>
        <p:grpSpPr>
          <a:xfrm>
            <a:off x="611583" y="4505723"/>
            <a:ext cx="216823" cy="216819"/>
            <a:chOff x="-223479" y="-1094052"/>
            <a:chExt cx="216823" cy="216819"/>
          </a:xfrm>
        </p:grpSpPr>
        <p:sp>
          <p:nvSpPr>
            <p:cNvPr id="469" name="Google Shape;469;p31"/>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1" name="Google Shape;471;p31"/>
          <p:cNvCxnSpPr/>
          <p:nvPr/>
        </p:nvCxnSpPr>
        <p:spPr>
          <a:xfrm rot="10800000">
            <a:off x="367575" y="4960825"/>
            <a:ext cx="1744500" cy="0"/>
          </a:xfrm>
          <a:prstGeom prst="straightConnector1">
            <a:avLst/>
          </a:prstGeom>
          <a:noFill/>
          <a:ln cap="flat" cmpd="sng" w="9525">
            <a:solidFill>
              <a:schemeClr val="lt1"/>
            </a:solidFill>
            <a:prstDash val="solid"/>
            <a:round/>
            <a:headEnd len="med" w="med" type="none"/>
            <a:tailEnd len="med" w="med" type="none"/>
          </a:ln>
        </p:spPr>
      </p:cxnSp>
      <p:sp>
        <p:nvSpPr>
          <p:cNvPr id="472" name="Google Shape;472;p31"/>
          <p:cNvSpPr txBox="1"/>
          <p:nvPr>
            <p:ph idx="14" type="title"/>
          </p:nvPr>
        </p:nvSpPr>
        <p:spPr>
          <a:xfrm rot="1288">
            <a:off x="489975" y="3677538"/>
            <a:ext cx="3202500" cy="21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600">
                <a:solidFill>
                  <a:srgbClr val="41571E"/>
                </a:solidFill>
                <a:latin typeface="Asap Light"/>
                <a:ea typeface="Asap Light"/>
                <a:cs typeface="Asap Light"/>
                <a:sym typeface="Asap Light"/>
              </a:rPr>
              <a:t>Full Stack Engineer</a:t>
            </a:r>
            <a:endParaRPr/>
          </a:p>
        </p:txBody>
      </p:sp>
      <p:sp>
        <p:nvSpPr>
          <p:cNvPr id="473" name="Google Shape;473;p31"/>
          <p:cNvSpPr txBox="1"/>
          <p:nvPr>
            <p:ph idx="14" type="title"/>
          </p:nvPr>
        </p:nvSpPr>
        <p:spPr>
          <a:xfrm rot="1288">
            <a:off x="5426175" y="2102700"/>
            <a:ext cx="3202500" cy="21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400">
                <a:solidFill>
                  <a:srgbClr val="41571E"/>
                </a:solidFill>
                <a:latin typeface="Asap Light"/>
                <a:ea typeface="Asap Light"/>
                <a:cs typeface="Asap Light"/>
                <a:sym typeface="Asap Light"/>
              </a:rPr>
              <a:t>Full Stack Engineer</a:t>
            </a:r>
            <a:endParaRPr/>
          </a:p>
        </p:txBody>
      </p:sp>
      <p:sp>
        <p:nvSpPr>
          <p:cNvPr id="474" name="Google Shape;474;p31"/>
          <p:cNvSpPr txBox="1"/>
          <p:nvPr>
            <p:ph idx="14" type="title"/>
          </p:nvPr>
        </p:nvSpPr>
        <p:spPr>
          <a:xfrm rot="1288">
            <a:off x="5426175" y="3586375"/>
            <a:ext cx="3202500" cy="40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600">
                <a:solidFill>
                  <a:srgbClr val="41571E"/>
                </a:solidFill>
                <a:latin typeface="Asap Light"/>
                <a:ea typeface="Asap Light"/>
                <a:cs typeface="Asap Light"/>
                <a:sym typeface="Asap Light"/>
              </a:rPr>
              <a:t>Project Manager</a:t>
            </a:r>
            <a:endParaRPr b="0" sz="1600">
              <a:solidFill>
                <a:srgbClr val="41571E"/>
              </a:solidFill>
              <a:latin typeface="Asap Light"/>
              <a:ea typeface="Asap Light"/>
              <a:cs typeface="Asap Light"/>
              <a:sym typeface="Asap Light"/>
            </a:endParaRPr>
          </a:p>
          <a:p>
            <a:pPr indent="0" lvl="0" marL="0" rtl="0" algn="ctr">
              <a:spcBef>
                <a:spcPts val="0"/>
              </a:spcBef>
              <a:spcAft>
                <a:spcPts val="0"/>
              </a:spcAft>
              <a:buNone/>
            </a:pPr>
            <a:r>
              <a:rPr b="0" lang="en" sz="1600">
                <a:solidFill>
                  <a:srgbClr val="41571E"/>
                </a:solidFill>
                <a:latin typeface="Asap Light"/>
                <a:ea typeface="Asap Light"/>
                <a:cs typeface="Asap Light"/>
                <a:sym typeface="Asap Light"/>
              </a:rPr>
              <a:t>Database Designer</a:t>
            </a:r>
            <a:endParaRPr b="0" sz="1400">
              <a:solidFill>
                <a:srgbClr val="41571E"/>
              </a:solidFill>
              <a:latin typeface="Asap Light"/>
              <a:ea typeface="Asap Light"/>
              <a:cs typeface="Asap Light"/>
              <a:sym typeface="Asap Light"/>
            </a:endParaRPr>
          </a:p>
        </p:txBody>
      </p:sp>
      <p:sp>
        <p:nvSpPr>
          <p:cNvPr id="475" name="Google Shape;475;p31"/>
          <p:cNvSpPr txBox="1"/>
          <p:nvPr>
            <p:ph idx="13" type="title"/>
          </p:nvPr>
        </p:nvSpPr>
        <p:spPr>
          <a:xfrm rot="3389">
            <a:off x="3492700" y="1646300"/>
            <a:ext cx="608700" cy="59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2"/>
          <p:cNvSpPr txBox="1"/>
          <p:nvPr>
            <p:ph idx="1" type="subTitle"/>
          </p:nvPr>
        </p:nvSpPr>
        <p:spPr>
          <a:xfrm>
            <a:off x="1856825" y="2347650"/>
            <a:ext cx="2502600" cy="1806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000">
                <a:solidFill>
                  <a:srgbClr val="000000"/>
                </a:solidFill>
                <a:latin typeface="Times New Roman"/>
                <a:ea typeface="Times New Roman"/>
                <a:cs typeface="Times New Roman"/>
                <a:sym typeface="Times New Roman"/>
              </a:rPr>
              <a:t>To address the issue of food waste by helping users better manage their food inventory. It aims to minimize waste through timely tracking of expiration dates, promoting the donation of still edible but unwanted items, and encouraging smarter food use based on what users already have. Ultimately contributing to a more sustainable and responsible food consumption.</a:t>
            </a:r>
            <a:endParaRPr sz="1000">
              <a:solidFill>
                <a:srgbClr val="000000"/>
              </a:solidFill>
              <a:latin typeface="Times New Roman"/>
              <a:ea typeface="Times New Roman"/>
              <a:cs typeface="Times New Roman"/>
              <a:sym typeface="Times New Roman"/>
            </a:endParaRPr>
          </a:p>
          <a:p>
            <a:pPr indent="0" lvl="0" marL="0" rtl="0" algn="l">
              <a:lnSpc>
                <a:spcPct val="200000"/>
              </a:lnSpc>
              <a:spcBef>
                <a:spcPts val="1200"/>
              </a:spcBef>
              <a:spcAft>
                <a:spcPts val="0"/>
              </a:spcAft>
              <a:buNone/>
            </a:pPr>
            <a:r>
              <a:t/>
            </a:r>
            <a:endParaRPr>
              <a:solidFill>
                <a:srgbClr val="000000"/>
              </a:solidFill>
              <a:latin typeface="Times New Roman"/>
              <a:ea typeface="Times New Roman"/>
              <a:cs typeface="Times New Roman"/>
              <a:sym typeface="Times New Roman"/>
            </a:endParaRPr>
          </a:p>
        </p:txBody>
      </p:sp>
      <p:sp>
        <p:nvSpPr>
          <p:cNvPr id="481" name="Google Shape;481;p32"/>
          <p:cNvSpPr txBox="1"/>
          <p:nvPr>
            <p:ph idx="2" type="subTitle"/>
          </p:nvPr>
        </p:nvSpPr>
        <p:spPr>
          <a:xfrm>
            <a:off x="5202075" y="2306875"/>
            <a:ext cx="2798100" cy="18105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000">
                <a:latin typeface="Times New Roman"/>
                <a:ea typeface="Times New Roman"/>
                <a:cs typeface="Times New Roman"/>
                <a:sym typeface="Times New Roman"/>
              </a:rPr>
              <a:t>Providing users with a digital inventory system where they can log food items along with images, quantities, and expiration dates. As items near expiration, they are flagged in a dedicated section for expiring foods. To further reduce waste, the system promotes food donations and includes a recipe search feature that suggests meals based on available ingredients. This not only prevents spoilage but also encourages creative and efficient use of food resources.</a:t>
            </a:r>
            <a:endParaRPr sz="1000">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
        <p:nvSpPr>
          <p:cNvPr id="482" name="Google Shape;482;p32"/>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introduction recap</a:t>
            </a:r>
            <a:endParaRPr/>
          </a:p>
        </p:txBody>
      </p:sp>
      <p:sp>
        <p:nvSpPr>
          <p:cNvPr id="483" name="Google Shape;483;p32"/>
          <p:cNvSpPr txBox="1"/>
          <p:nvPr>
            <p:ph idx="3" type="title"/>
          </p:nvPr>
        </p:nvSpPr>
        <p:spPr>
          <a:xfrm>
            <a:off x="1974263" y="1822062"/>
            <a:ext cx="2267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Focus</a:t>
            </a:r>
            <a:endParaRPr/>
          </a:p>
        </p:txBody>
      </p:sp>
      <p:sp>
        <p:nvSpPr>
          <p:cNvPr id="484" name="Google Shape;484;p32"/>
          <p:cNvSpPr txBox="1"/>
          <p:nvPr>
            <p:ph idx="4" type="title"/>
          </p:nvPr>
        </p:nvSpPr>
        <p:spPr>
          <a:xfrm>
            <a:off x="5360298" y="1822050"/>
            <a:ext cx="2267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idea</a:t>
            </a:r>
            <a:endParaRPr/>
          </a:p>
        </p:txBody>
      </p:sp>
      <p:sp>
        <p:nvSpPr>
          <p:cNvPr id="485" name="Google Shape;485;p32"/>
          <p:cNvSpPr/>
          <p:nvPr/>
        </p:nvSpPr>
        <p:spPr>
          <a:xfrm>
            <a:off x="1511043" y="1959157"/>
            <a:ext cx="373993" cy="253492"/>
          </a:xfrm>
          <a:custGeom>
            <a:rect b="b" l="l" r="r" t="t"/>
            <a:pathLst>
              <a:path extrusionOk="0" h="6433" w="9491">
                <a:moveTo>
                  <a:pt x="5340" y="1318"/>
                </a:moveTo>
                <a:cubicBezTo>
                  <a:pt x="5275" y="1318"/>
                  <a:pt x="5214" y="1361"/>
                  <a:pt x="5201" y="1425"/>
                </a:cubicBezTo>
                <a:cubicBezTo>
                  <a:pt x="5181" y="1517"/>
                  <a:pt x="5249" y="1596"/>
                  <a:pt x="5336" y="1596"/>
                </a:cubicBezTo>
                <a:lnTo>
                  <a:pt x="6804" y="1596"/>
                </a:lnTo>
                <a:cubicBezTo>
                  <a:pt x="6891" y="1596"/>
                  <a:pt x="6960" y="1515"/>
                  <a:pt x="6940" y="1425"/>
                </a:cubicBezTo>
                <a:cubicBezTo>
                  <a:pt x="6927" y="1361"/>
                  <a:pt x="6866" y="1318"/>
                  <a:pt x="6800" y="1318"/>
                </a:cubicBezTo>
                <a:close/>
                <a:moveTo>
                  <a:pt x="5341" y="1854"/>
                </a:moveTo>
                <a:cubicBezTo>
                  <a:pt x="5276" y="1854"/>
                  <a:pt x="5217" y="1898"/>
                  <a:pt x="5202" y="1962"/>
                </a:cubicBezTo>
                <a:cubicBezTo>
                  <a:pt x="5182" y="2052"/>
                  <a:pt x="5250" y="2132"/>
                  <a:pt x="5338" y="2132"/>
                </a:cubicBezTo>
                <a:lnTo>
                  <a:pt x="6320" y="2132"/>
                </a:lnTo>
                <a:cubicBezTo>
                  <a:pt x="6407" y="2132"/>
                  <a:pt x="6475" y="2052"/>
                  <a:pt x="6456" y="1962"/>
                </a:cubicBezTo>
                <a:cubicBezTo>
                  <a:pt x="6443" y="1898"/>
                  <a:pt x="6382" y="1854"/>
                  <a:pt x="6316" y="1854"/>
                </a:cubicBezTo>
                <a:close/>
                <a:moveTo>
                  <a:pt x="6699" y="3170"/>
                </a:moveTo>
                <a:lnTo>
                  <a:pt x="6563" y="3690"/>
                </a:lnTo>
                <a:lnTo>
                  <a:pt x="5650" y="3690"/>
                </a:lnTo>
                <a:lnTo>
                  <a:pt x="5513" y="3170"/>
                </a:lnTo>
                <a:close/>
                <a:moveTo>
                  <a:pt x="6365" y="2420"/>
                </a:moveTo>
                <a:cubicBezTo>
                  <a:pt x="6352" y="2420"/>
                  <a:pt x="6339" y="2421"/>
                  <a:pt x="6325" y="2425"/>
                </a:cubicBezTo>
                <a:cubicBezTo>
                  <a:pt x="6252" y="2448"/>
                  <a:pt x="6210" y="2525"/>
                  <a:pt x="6232" y="2598"/>
                </a:cubicBezTo>
                <a:lnTo>
                  <a:pt x="6319" y="2892"/>
                </a:lnTo>
                <a:lnTo>
                  <a:pt x="5890" y="2892"/>
                </a:lnTo>
                <a:lnTo>
                  <a:pt x="5978" y="2597"/>
                </a:lnTo>
                <a:cubicBezTo>
                  <a:pt x="6001" y="2524"/>
                  <a:pt x="5958" y="2447"/>
                  <a:pt x="5884" y="2425"/>
                </a:cubicBezTo>
                <a:cubicBezTo>
                  <a:pt x="5871" y="2422"/>
                  <a:pt x="5858" y="2420"/>
                  <a:pt x="5845" y="2420"/>
                </a:cubicBezTo>
                <a:cubicBezTo>
                  <a:pt x="5785" y="2420"/>
                  <a:pt x="5730" y="2458"/>
                  <a:pt x="5712" y="2518"/>
                </a:cubicBezTo>
                <a:lnTo>
                  <a:pt x="5600" y="2893"/>
                </a:lnTo>
                <a:lnTo>
                  <a:pt x="5334" y="2893"/>
                </a:lnTo>
                <a:cubicBezTo>
                  <a:pt x="5244" y="2893"/>
                  <a:pt x="5177" y="2980"/>
                  <a:pt x="5199" y="3067"/>
                </a:cubicBezTo>
                <a:lnTo>
                  <a:pt x="5407" y="3855"/>
                </a:lnTo>
                <a:cubicBezTo>
                  <a:pt x="5418" y="3919"/>
                  <a:pt x="5476" y="3968"/>
                  <a:pt x="5544" y="3968"/>
                </a:cubicBezTo>
                <a:lnTo>
                  <a:pt x="6667" y="3968"/>
                </a:lnTo>
                <a:cubicBezTo>
                  <a:pt x="6731" y="3968"/>
                  <a:pt x="6785" y="3925"/>
                  <a:pt x="6801" y="3865"/>
                </a:cubicBezTo>
                <a:lnTo>
                  <a:pt x="7008" y="3079"/>
                </a:lnTo>
                <a:cubicBezTo>
                  <a:pt x="7039" y="2989"/>
                  <a:pt x="6973" y="2894"/>
                  <a:pt x="6876" y="2894"/>
                </a:cubicBezTo>
                <a:lnTo>
                  <a:pt x="6610" y="2894"/>
                </a:lnTo>
                <a:lnTo>
                  <a:pt x="6499" y="2519"/>
                </a:lnTo>
                <a:cubicBezTo>
                  <a:pt x="6479" y="2459"/>
                  <a:pt x="6425" y="2420"/>
                  <a:pt x="6365" y="2420"/>
                </a:cubicBezTo>
                <a:close/>
                <a:moveTo>
                  <a:pt x="3066" y="1321"/>
                </a:moveTo>
                <a:cubicBezTo>
                  <a:pt x="3013" y="1321"/>
                  <a:pt x="2962" y="1351"/>
                  <a:pt x="2939" y="1403"/>
                </a:cubicBezTo>
                <a:cubicBezTo>
                  <a:pt x="2907" y="1475"/>
                  <a:pt x="2940" y="1556"/>
                  <a:pt x="3009" y="1587"/>
                </a:cubicBezTo>
                <a:cubicBezTo>
                  <a:pt x="3009" y="1588"/>
                  <a:pt x="3291" y="1708"/>
                  <a:pt x="3325" y="2049"/>
                </a:cubicBezTo>
                <a:cubicBezTo>
                  <a:pt x="3267" y="2019"/>
                  <a:pt x="3199" y="1994"/>
                  <a:pt x="3123" y="1985"/>
                </a:cubicBezTo>
                <a:cubicBezTo>
                  <a:pt x="3104" y="1983"/>
                  <a:pt x="3085" y="1982"/>
                  <a:pt x="3065" y="1982"/>
                </a:cubicBezTo>
                <a:cubicBezTo>
                  <a:pt x="2899" y="1982"/>
                  <a:pt x="2706" y="2057"/>
                  <a:pt x="2497" y="2283"/>
                </a:cubicBezTo>
                <a:cubicBezTo>
                  <a:pt x="2303" y="2492"/>
                  <a:pt x="2251" y="2770"/>
                  <a:pt x="2295" y="3039"/>
                </a:cubicBezTo>
                <a:cubicBezTo>
                  <a:pt x="2324" y="3214"/>
                  <a:pt x="2392" y="3386"/>
                  <a:pt x="2488" y="3530"/>
                </a:cubicBezTo>
                <a:cubicBezTo>
                  <a:pt x="2586" y="3679"/>
                  <a:pt x="2714" y="3803"/>
                  <a:pt x="2857" y="3881"/>
                </a:cubicBezTo>
                <a:cubicBezTo>
                  <a:pt x="2963" y="3938"/>
                  <a:pt x="3076" y="3970"/>
                  <a:pt x="3192" y="3970"/>
                </a:cubicBezTo>
                <a:cubicBezTo>
                  <a:pt x="3276" y="3970"/>
                  <a:pt x="3362" y="3953"/>
                  <a:pt x="3448" y="3915"/>
                </a:cubicBezTo>
                <a:cubicBezTo>
                  <a:pt x="3530" y="3951"/>
                  <a:pt x="3617" y="3969"/>
                  <a:pt x="3704" y="3969"/>
                </a:cubicBezTo>
                <a:cubicBezTo>
                  <a:pt x="3745" y="3969"/>
                  <a:pt x="3786" y="3965"/>
                  <a:pt x="3827" y="3957"/>
                </a:cubicBezTo>
                <a:cubicBezTo>
                  <a:pt x="3952" y="3934"/>
                  <a:pt x="4069" y="3874"/>
                  <a:pt x="4174" y="3790"/>
                </a:cubicBezTo>
                <a:cubicBezTo>
                  <a:pt x="4233" y="3741"/>
                  <a:pt x="4243" y="3655"/>
                  <a:pt x="4195" y="3594"/>
                </a:cubicBezTo>
                <a:cubicBezTo>
                  <a:pt x="4168" y="3561"/>
                  <a:pt x="4128" y="3543"/>
                  <a:pt x="4087" y="3543"/>
                </a:cubicBezTo>
                <a:cubicBezTo>
                  <a:pt x="4056" y="3543"/>
                  <a:pt x="4025" y="3553"/>
                  <a:pt x="4000" y="3573"/>
                </a:cubicBezTo>
                <a:cubicBezTo>
                  <a:pt x="3911" y="3645"/>
                  <a:pt x="3810" y="3692"/>
                  <a:pt x="3704" y="3692"/>
                </a:cubicBezTo>
                <a:cubicBezTo>
                  <a:pt x="3655" y="3692"/>
                  <a:pt x="3606" y="3682"/>
                  <a:pt x="3556" y="3660"/>
                </a:cubicBezTo>
                <a:cubicBezTo>
                  <a:pt x="3515" y="3642"/>
                  <a:pt x="3485" y="3633"/>
                  <a:pt x="3447" y="3633"/>
                </a:cubicBezTo>
                <a:cubicBezTo>
                  <a:pt x="3409" y="3633"/>
                  <a:pt x="3380" y="3642"/>
                  <a:pt x="3341" y="3660"/>
                </a:cubicBezTo>
                <a:cubicBezTo>
                  <a:pt x="3291" y="3681"/>
                  <a:pt x="3242" y="3690"/>
                  <a:pt x="3193" y="3690"/>
                </a:cubicBezTo>
                <a:cubicBezTo>
                  <a:pt x="3122" y="3690"/>
                  <a:pt x="3053" y="3670"/>
                  <a:pt x="2988" y="3636"/>
                </a:cubicBezTo>
                <a:cubicBezTo>
                  <a:pt x="2887" y="3581"/>
                  <a:pt x="2793" y="3488"/>
                  <a:pt x="2719" y="3377"/>
                </a:cubicBezTo>
                <a:cubicBezTo>
                  <a:pt x="2644" y="3264"/>
                  <a:pt x="2591" y="3130"/>
                  <a:pt x="2567" y="2996"/>
                </a:cubicBezTo>
                <a:cubicBezTo>
                  <a:pt x="2536" y="2805"/>
                  <a:pt x="2570" y="2611"/>
                  <a:pt x="2699" y="2471"/>
                </a:cubicBezTo>
                <a:cubicBezTo>
                  <a:pt x="2846" y="2314"/>
                  <a:pt x="2967" y="2261"/>
                  <a:pt x="3063" y="2261"/>
                </a:cubicBezTo>
                <a:cubicBezTo>
                  <a:pt x="3073" y="2261"/>
                  <a:pt x="3083" y="2262"/>
                  <a:pt x="3093" y="2263"/>
                </a:cubicBezTo>
                <a:cubicBezTo>
                  <a:pt x="3189" y="2274"/>
                  <a:pt x="3266" y="2338"/>
                  <a:pt x="3310" y="2384"/>
                </a:cubicBezTo>
                <a:cubicBezTo>
                  <a:pt x="3352" y="2428"/>
                  <a:pt x="3400" y="2451"/>
                  <a:pt x="3446" y="2451"/>
                </a:cubicBezTo>
                <a:cubicBezTo>
                  <a:pt x="3495" y="2451"/>
                  <a:pt x="3543" y="2430"/>
                  <a:pt x="3588" y="2383"/>
                </a:cubicBezTo>
                <a:cubicBezTo>
                  <a:pt x="3631" y="2337"/>
                  <a:pt x="3706" y="2274"/>
                  <a:pt x="3802" y="2263"/>
                </a:cubicBezTo>
                <a:cubicBezTo>
                  <a:pt x="3812" y="2262"/>
                  <a:pt x="3822" y="2261"/>
                  <a:pt x="3832" y="2261"/>
                </a:cubicBezTo>
                <a:cubicBezTo>
                  <a:pt x="3928" y="2261"/>
                  <a:pt x="4049" y="2313"/>
                  <a:pt x="4195" y="2471"/>
                </a:cubicBezTo>
                <a:cubicBezTo>
                  <a:pt x="4269" y="2550"/>
                  <a:pt x="4311" y="2647"/>
                  <a:pt x="4328" y="2749"/>
                </a:cubicBezTo>
                <a:cubicBezTo>
                  <a:pt x="4348" y="2870"/>
                  <a:pt x="4335" y="2997"/>
                  <a:pt x="4297" y="3122"/>
                </a:cubicBezTo>
                <a:cubicBezTo>
                  <a:pt x="4275" y="3195"/>
                  <a:pt x="4317" y="3272"/>
                  <a:pt x="4389" y="3295"/>
                </a:cubicBezTo>
                <a:cubicBezTo>
                  <a:pt x="4403" y="3299"/>
                  <a:pt x="4416" y="3301"/>
                  <a:pt x="4429" y="3301"/>
                </a:cubicBezTo>
                <a:cubicBezTo>
                  <a:pt x="4488" y="3301"/>
                  <a:pt x="4544" y="3262"/>
                  <a:pt x="4562" y="3202"/>
                </a:cubicBezTo>
                <a:cubicBezTo>
                  <a:pt x="4612" y="3038"/>
                  <a:pt x="4629" y="2865"/>
                  <a:pt x="4601" y="2702"/>
                </a:cubicBezTo>
                <a:cubicBezTo>
                  <a:pt x="4576" y="2549"/>
                  <a:pt x="4512" y="2404"/>
                  <a:pt x="4399" y="2283"/>
                </a:cubicBezTo>
                <a:cubicBezTo>
                  <a:pt x="4190" y="2058"/>
                  <a:pt x="3997" y="1983"/>
                  <a:pt x="3834" y="1983"/>
                </a:cubicBezTo>
                <a:cubicBezTo>
                  <a:pt x="3813" y="1983"/>
                  <a:pt x="3792" y="1984"/>
                  <a:pt x="3772" y="1987"/>
                </a:cubicBezTo>
                <a:cubicBezTo>
                  <a:pt x="3709" y="1993"/>
                  <a:pt x="3653" y="2010"/>
                  <a:pt x="3603" y="2032"/>
                </a:cubicBezTo>
                <a:cubicBezTo>
                  <a:pt x="3562" y="1520"/>
                  <a:pt x="3123" y="1332"/>
                  <a:pt x="3122" y="1332"/>
                </a:cubicBezTo>
                <a:cubicBezTo>
                  <a:pt x="3104" y="1324"/>
                  <a:pt x="3085" y="1321"/>
                  <a:pt x="3066" y="1321"/>
                </a:cubicBezTo>
                <a:close/>
                <a:moveTo>
                  <a:pt x="1801" y="632"/>
                </a:moveTo>
                <a:cubicBezTo>
                  <a:pt x="1724" y="632"/>
                  <a:pt x="1653" y="663"/>
                  <a:pt x="1601" y="714"/>
                </a:cubicBezTo>
                <a:cubicBezTo>
                  <a:pt x="1549" y="765"/>
                  <a:pt x="1519" y="835"/>
                  <a:pt x="1519" y="914"/>
                </a:cubicBezTo>
                <a:lnTo>
                  <a:pt x="1519" y="4464"/>
                </a:lnTo>
                <a:cubicBezTo>
                  <a:pt x="1519" y="4542"/>
                  <a:pt x="1550" y="4612"/>
                  <a:pt x="1601" y="4663"/>
                </a:cubicBezTo>
                <a:cubicBezTo>
                  <a:pt x="1653" y="4715"/>
                  <a:pt x="1724" y="4747"/>
                  <a:pt x="1801" y="4747"/>
                </a:cubicBezTo>
                <a:lnTo>
                  <a:pt x="7688" y="4747"/>
                </a:lnTo>
                <a:cubicBezTo>
                  <a:pt x="7767" y="4747"/>
                  <a:pt x="7836" y="4715"/>
                  <a:pt x="7888" y="4663"/>
                </a:cubicBezTo>
                <a:cubicBezTo>
                  <a:pt x="7940" y="4613"/>
                  <a:pt x="7971" y="4542"/>
                  <a:pt x="7971" y="4464"/>
                </a:cubicBezTo>
                <a:lnTo>
                  <a:pt x="7971" y="1984"/>
                </a:lnTo>
                <a:cubicBezTo>
                  <a:pt x="7971" y="1909"/>
                  <a:pt x="7914" y="1846"/>
                  <a:pt x="7842" y="1846"/>
                </a:cubicBezTo>
                <a:cubicBezTo>
                  <a:pt x="7833" y="1846"/>
                  <a:pt x="7824" y="1847"/>
                  <a:pt x="7814" y="1849"/>
                </a:cubicBezTo>
                <a:cubicBezTo>
                  <a:pt x="7752" y="1862"/>
                  <a:pt x="7712" y="1920"/>
                  <a:pt x="7712" y="1982"/>
                </a:cubicBezTo>
                <a:lnTo>
                  <a:pt x="7710" y="4469"/>
                </a:lnTo>
                <a:lnTo>
                  <a:pt x="1796" y="4469"/>
                </a:lnTo>
                <a:lnTo>
                  <a:pt x="1796" y="909"/>
                </a:lnTo>
                <a:lnTo>
                  <a:pt x="7692" y="909"/>
                </a:lnTo>
                <a:lnTo>
                  <a:pt x="7692" y="1360"/>
                </a:lnTo>
                <a:cubicBezTo>
                  <a:pt x="7692" y="1423"/>
                  <a:pt x="7732" y="1481"/>
                  <a:pt x="7793" y="1498"/>
                </a:cubicBezTo>
                <a:cubicBezTo>
                  <a:pt x="7809" y="1502"/>
                  <a:pt x="7824" y="1504"/>
                  <a:pt x="7839" y="1504"/>
                </a:cubicBezTo>
                <a:cubicBezTo>
                  <a:pt x="7922" y="1504"/>
                  <a:pt x="7988" y="1442"/>
                  <a:pt x="7988" y="1365"/>
                </a:cubicBezTo>
                <a:lnTo>
                  <a:pt x="7988" y="915"/>
                </a:lnTo>
                <a:cubicBezTo>
                  <a:pt x="7988" y="838"/>
                  <a:pt x="7956" y="766"/>
                  <a:pt x="7900" y="714"/>
                </a:cubicBezTo>
                <a:cubicBezTo>
                  <a:pt x="7846" y="663"/>
                  <a:pt x="7770" y="632"/>
                  <a:pt x="7687" y="632"/>
                </a:cubicBezTo>
                <a:close/>
                <a:moveTo>
                  <a:pt x="9213" y="5357"/>
                </a:moveTo>
                <a:lnTo>
                  <a:pt x="9213" y="5593"/>
                </a:lnTo>
                <a:cubicBezTo>
                  <a:pt x="9213" y="5749"/>
                  <a:pt x="9150" y="5888"/>
                  <a:pt x="9048" y="5991"/>
                </a:cubicBezTo>
                <a:cubicBezTo>
                  <a:pt x="8944" y="6092"/>
                  <a:pt x="8805" y="6155"/>
                  <a:pt x="8653" y="6156"/>
                </a:cubicBezTo>
                <a:lnTo>
                  <a:pt x="844" y="6156"/>
                </a:lnTo>
                <a:cubicBezTo>
                  <a:pt x="690" y="6156"/>
                  <a:pt x="549" y="6093"/>
                  <a:pt x="448" y="5992"/>
                </a:cubicBezTo>
                <a:cubicBezTo>
                  <a:pt x="344" y="5888"/>
                  <a:pt x="281" y="5749"/>
                  <a:pt x="281" y="5595"/>
                </a:cubicBezTo>
                <a:lnTo>
                  <a:pt x="281" y="5359"/>
                </a:lnTo>
                <a:lnTo>
                  <a:pt x="3384" y="5359"/>
                </a:lnTo>
                <a:cubicBezTo>
                  <a:pt x="3420" y="5359"/>
                  <a:pt x="3421" y="5391"/>
                  <a:pt x="3436" y="5422"/>
                </a:cubicBezTo>
                <a:cubicBezTo>
                  <a:pt x="3474" y="5502"/>
                  <a:pt x="3534" y="5571"/>
                  <a:pt x="3608" y="5618"/>
                </a:cubicBezTo>
                <a:cubicBezTo>
                  <a:pt x="3679" y="5665"/>
                  <a:pt x="3764" y="5691"/>
                  <a:pt x="3853" y="5691"/>
                </a:cubicBezTo>
                <a:lnTo>
                  <a:pt x="5641" y="5691"/>
                </a:lnTo>
                <a:cubicBezTo>
                  <a:pt x="5730" y="5691"/>
                  <a:pt x="5816" y="5663"/>
                  <a:pt x="5889" y="5617"/>
                </a:cubicBezTo>
                <a:cubicBezTo>
                  <a:pt x="5963" y="5569"/>
                  <a:pt x="6022" y="5500"/>
                  <a:pt x="6061" y="5418"/>
                </a:cubicBezTo>
                <a:cubicBezTo>
                  <a:pt x="6073" y="5390"/>
                  <a:pt x="6078" y="5357"/>
                  <a:pt x="6110" y="5357"/>
                </a:cubicBezTo>
                <a:close/>
                <a:moveTo>
                  <a:pt x="1541" y="1"/>
                </a:moveTo>
                <a:cubicBezTo>
                  <a:pt x="1367" y="1"/>
                  <a:pt x="1208" y="73"/>
                  <a:pt x="1093" y="187"/>
                </a:cubicBezTo>
                <a:cubicBezTo>
                  <a:pt x="978" y="302"/>
                  <a:pt x="908" y="460"/>
                  <a:pt x="908" y="634"/>
                </a:cubicBezTo>
                <a:lnTo>
                  <a:pt x="908" y="4138"/>
                </a:lnTo>
                <a:cubicBezTo>
                  <a:pt x="908" y="4215"/>
                  <a:pt x="970" y="4278"/>
                  <a:pt x="1047" y="4278"/>
                </a:cubicBezTo>
                <a:cubicBezTo>
                  <a:pt x="1052" y="4278"/>
                  <a:pt x="1057" y="4278"/>
                  <a:pt x="1063" y="4277"/>
                </a:cubicBezTo>
                <a:cubicBezTo>
                  <a:pt x="1135" y="4269"/>
                  <a:pt x="1186" y="4205"/>
                  <a:pt x="1186" y="4135"/>
                </a:cubicBezTo>
                <a:lnTo>
                  <a:pt x="1186" y="634"/>
                </a:lnTo>
                <a:cubicBezTo>
                  <a:pt x="1186" y="537"/>
                  <a:pt x="1225" y="448"/>
                  <a:pt x="1290" y="384"/>
                </a:cubicBezTo>
                <a:cubicBezTo>
                  <a:pt x="1355" y="320"/>
                  <a:pt x="1443" y="279"/>
                  <a:pt x="1541" y="279"/>
                </a:cubicBezTo>
                <a:lnTo>
                  <a:pt x="7967" y="279"/>
                </a:lnTo>
                <a:cubicBezTo>
                  <a:pt x="8065" y="279"/>
                  <a:pt x="8153" y="320"/>
                  <a:pt x="8218" y="384"/>
                </a:cubicBezTo>
                <a:cubicBezTo>
                  <a:pt x="8283" y="448"/>
                  <a:pt x="8322" y="537"/>
                  <a:pt x="8322" y="634"/>
                </a:cubicBezTo>
                <a:lnTo>
                  <a:pt x="8322" y="5077"/>
                </a:lnTo>
                <a:lnTo>
                  <a:pt x="6122" y="5077"/>
                </a:lnTo>
                <a:cubicBezTo>
                  <a:pt x="5920" y="5077"/>
                  <a:pt x="5897" y="5129"/>
                  <a:pt x="5835" y="5271"/>
                </a:cubicBezTo>
                <a:cubicBezTo>
                  <a:pt x="5814" y="5318"/>
                  <a:pt x="5798" y="5351"/>
                  <a:pt x="5752" y="5382"/>
                </a:cubicBezTo>
                <a:cubicBezTo>
                  <a:pt x="5723" y="5401"/>
                  <a:pt x="5688" y="5411"/>
                  <a:pt x="5651" y="5411"/>
                </a:cubicBezTo>
                <a:lnTo>
                  <a:pt x="3863" y="5411"/>
                </a:lnTo>
                <a:cubicBezTo>
                  <a:pt x="3826" y="5411"/>
                  <a:pt x="3793" y="5401"/>
                  <a:pt x="3764" y="5382"/>
                </a:cubicBezTo>
                <a:cubicBezTo>
                  <a:pt x="3716" y="5351"/>
                  <a:pt x="3699" y="5314"/>
                  <a:pt x="3677" y="5265"/>
                </a:cubicBezTo>
                <a:cubicBezTo>
                  <a:pt x="3610" y="5116"/>
                  <a:pt x="3593" y="5077"/>
                  <a:pt x="3392" y="5077"/>
                </a:cubicBezTo>
                <a:lnTo>
                  <a:pt x="1187" y="5077"/>
                </a:lnTo>
                <a:lnTo>
                  <a:pt x="1187" y="4759"/>
                </a:lnTo>
                <a:cubicBezTo>
                  <a:pt x="1187" y="4681"/>
                  <a:pt x="1125" y="4618"/>
                  <a:pt x="1048" y="4618"/>
                </a:cubicBezTo>
                <a:cubicBezTo>
                  <a:pt x="1038" y="4618"/>
                  <a:pt x="1028" y="4619"/>
                  <a:pt x="1017" y="4621"/>
                </a:cubicBezTo>
                <a:cubicBezTo>
                  <a:pt x="952" y="4636"/>
                  <a:pt x="909" y="4696"/>
                  <a:pt x="909" y="4762"/>
                </a:cubicBezTo>
                <a:lnTo>
                  <a:pt x="909" y="5079"/>
                </a:lnTo>
                <a:lnTo>
                  <a:pt x="284" y="5079"/>
                </a:lnTo>
                <a:cubicBezTo>
                  <a:pt x="127" y="5079"/>
                  <a:pt x="0" y="5206"/>
                  <a:pt x="0" y="5362"/>
                </a:cubicBezTo>
                <a:lnTo>
                  <a:pt x="0" y="5593"/>
                </a:lnTo>
                <a:cubicBezTo>
                  <a:pt x="0" y="5825"/>
                  <a:pt x="94" y="6035"/>
                  <a:pt x="247" y="6187"/>
                </a:cubicBezTo>
                <a:cubicBezTo>
                  <a:pt x="398" y="6338"/>
                  <a:pt x="609" y="6433"/>
                  <a:pt x="840" y="6433"/>
                </a:cubicBezTo>
                <a:lnTo>
                  <a:pt x="8651" y="6433"/>
                </a:lnTo>
                <a:cubicBezTo>
                  <a:pt x="8881" y="6433"/>
                  <a:pt x="9092" y="6338"/>
                  <a:pt x="9244" y="6187"/>
                </a:cubicBezTo>
                <a:cubicBezTo>
                  <a:pt x="9396" y="6034"/>
                  <a:pt x="9491" y="5824"/>
                  <a:pt x="9491" y="5593"/>
                </a:cubicBezTo>
                <a:lnTo>
                  <a:pt x="9491" y="5362"/>
                </a:lnTo>
                <a:cubicBezTo>
                  <a:pt x="9491" y="5277"/>
                  <a:pt x="9464" y="5209"/>
                  <a:pt x="9413" y="5158"/>
                </a:cubicBezTo>
                <a:cubicBezTo>
                  <a:pt x="9363" y="5107"/>
                  <a:pt x="9292" y="5080"/>
                  <a:pt x="9208" y="5080"/>
                </a:cubicBezTo>
                <a:lnTo>
                  <a:pt x="8601" y="5080"/>
                </a:lnTo>
                <a:lnTo>
                  <a:pt x="8601" y="634"/>
                </a:lnTo>
                <a:cubicBezTo>
                  <a:pt x="8601" y="460"/>
                  <a:pt x="8531" y="302"/>
                  <a:pt x="8416" y="187"/>
                </a:cubicBezTo>
                <a:cubicBezTo>
                  <a:pt x="8300" y="73"/>
                  <a:pt x="8141" y="1"/>
                  <a:pt x="7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4828010" y="1923303"/>
            <a:ext cx="374072" cy="325209"/>
          </a:xfrm>
          <a:custGeom>
            <a:rect b="b" l="l" r="r" t="t"/>
            <a:pathLst>
              <a:path extrusionOk="0" h="8253" w="9493">
                <a:moveTo>
                  <a:pt x="8233" y="1632"/>
                </a:moveTo>
                <a:cubicBezTo>
                  <a:pt x="8293" y="1632"/>
                  <a:pt x="8349" y="1657"/>
                  <a:pt x="8388" y="1697"/>
                </a:cubicBezTo>
                <a:cubicBezTo>
                  <a:pt x="8429" y="1735"/>
                  <a:pt x="8453" y="1790"/>
                  <a:pt x="8453" y="1850"/>
                </a:cubicBezTo>
                <a:lnTo>
                  <a:pt x="8453" y="2077"/>
                </a:lnTo>
                <a:lnTo>
                  <a:pt x="5636" y="2077"/>
                </a:lnTo>
                <a:lnTo>
                  <a:pt x="5636" y="1850"/>
                </a:lnTo>
                <a:cubicBezTo>
                  <a:pt x="5636" y="1790"/>
                  <a:pt x="5660" y="1736"/>
                  <a:pt x="5701" y="1697"/>
                </a:cubicBezTo>
                <a:cubicBezTo>
                  <a:pt x="5740" y="1657"/>
                  <a:pt x="5796" y="1632"/>
                  <a:pt x="5856" y="1632"/>
                </a:cubicBezTo>
                <a:lnTo>
                  <a:pt x="5951" y="1632"/>
                </a:lnTo>
                <a:lnTo>
                  <a:pt x="5951" y="1704"/>
                </a:lnTo>
                <a:cubicBezTo>
                  <a:pt x="5951" y="1782"/>
                  <a:pt x="6014" y="1844"/>
                  <a:pt x="6090" y="1844"/>
                </a:cubicBezTo>
                <a:cubicBezTo>
                  <a:pt x="6100" y="1844"/>
                  <a:pt x="6110" y="1843"/>
                  <a:pt x="6121" y="1841"/>
                </a:cubicBezTo>
                <a:cubicBezTo>
                  <a:pt x="6185" y="1826"/>
                  <a:pt x="6230" y="1767"/>
                  <a:pt x="6230" y="1700"/>
                </a:cubicBezTo>
                <a:lnTo>
                  <a:pt x="6230" y="1632"/>
                </a:lnTo>
                <a:lnTo>
                  <a:pt x="6582" y="1632"/>
                </a:lnTo>
                <a:lnTo>
                  <a:pt x="6582" y="1704"/>
                </a:lnTo>
                <a:cubicBezTo>
                  <a:pt x="6582" y="1782"/>
                  <a:pt x="6644" y="1844"/>
                  <a:pt x="6721" y="1844"/>
                </a:cubicBezTo>
                <a:cubicBezTo>
                  <a:pt x="6731" y="1844"/>
                  <a:pt x="6741" y="1843"/>
                  <a:pt x="6752" y="1841"/>
                </a:cubicBezTo>
                <a:cubicBezTo>
                  <a:pt x="6816" y="1826"/>
                  <a:pt x="6860" y="1767"/>
                  <a:pt x="6860" y="1700"/>
                </a:cubicBezTo>
                <a:lnTo>
                  <a:pt x="6860" y="1632"/>
                </a:lnTo>
                <a:lnTo>
                  <a:pt x="7231" y="1632"/>
                </a:lnTo>
                <a:lnTo>
                  <a:pt x="7231" y="1704"/>
                </a:lnTo>
                <a:cubicBezTo>
                  <a:pt x="7231" y="1782"/>
                  <a:pt x="7293" y="1844"/>
                  <a:pt x="7369" y="1844"/>
                </a:cubicBezTo>
                <a:cubicBezTo>
                  <a:pt x="7380" y="1844"/>
                  <a:pt x="7390" y="1843"/>
                  <a:pt x="7401" y="1841"/>
                </a:cubicBezTo>
                <a:cubicBezTo>
                  <a:pt x="7465" y="1826"/>
                  <a:pt x="7509" y="1767"/>
                  <a:pt x="7509" y="1700"/>
                </a:cubicBezTo>
                <a:lnTo>
                  <a:pt x="7509" y="1632"/>
                </a:lnTo>
                <a:lnTo>
                  <a:pt x="7880" y="1632"/>
                </a:lnTo>
                <a:lnTo>
                  <a:pt x="7880" y="1704"/>
                </a:lnTo>
                <a:cubicBezTo>
                  <a:pt x="7880" y="1782"/>
                  <a:pt x="7942" y="1844"/>
                  <a:pt x="8018" y="1844"/>
                </a:cubicBezTo>
                <a:cubicBezTo>
                  <a:pt x="8029" y="1844"/>
                  <a:pt x="8039" y="1843"/>
                  <a:pt x="8050" y="1841"/>
                </a:cubicBezTo>
                <a:cubicBezTo>
                  <a:pt x="8114" y="1827"/>
                  <a:pt x="8157" y="1767"/>
                  <a:pt x="8157" y="1700"/>
                </a:cubicBezTo>
                <a:lnTo>
                  <a:pt x="8157" y="1632"/>
                </a:lnTo>
                <a:close/>
                <a:moveTo>
                  <a:pt x="6194" y="2707"/>
                </a:moveTo>
                <a:cubicBezTo>
                  <a:pt x="6128" y="2707"/>
                  <a:pt x="6068" y="2750"/>
                  <a:pt x="6054" y="2815"/>
                </a:cubicBezTo>
                <a:cubicBezTo>
                  <a:pt x="6035" y="2906"/>
                  <a:pt x="6103" y="2985"/>
                  <a:pt x="6190" y="2985"/>
                </a:cubicBezTo>
                <a:lnTo>
                  <a:pt x="6361" y="2985"/>
                </a:lnTo>
                <a:cubicBezTo>
                  <a:pt x="6447" y="2985"/>
                  <a:pt x="6516" y="2905"/>
                  <a:pt x="6496" y="2815"/>
                </a:cubicBezTo>
                <a:cubicBezTo>
                  <a:pt x="6483" y="2750"/>
                  <a:pt x="6422" y="2707"/>
                  <a:pt x="6356" y="2707"/>
                </a:cubicBezTo>
                <a:close/>
                <a:moveTo>
                  <a:pt x="6970" y="2708"/>
                </a:moveTo>
                <a:cubicBezTo>
                  <a:pt x="6900" y="2708"/>
                  <a:pt x="6836" y="2758"/>
                  <a:pt x="6827" y="2829"/>
                </a:cubicBezTo>
                <a:cubicBezTo>
                  <a:pt x="6816" y="2914"/>
                  <a:pt x="6881" y="2985"/>
                  <a:pt x="6964" y="2985"/>
                </a:cubicBezTo>
                <a:lnTo>
                  <a:pt x="7137" y="2985"/>
                </a:lnTo>
                <a:cubicBezTo>
                  <a:pt x="7218" y="2985"/>
                  <a:pt x="7285" y="2914"/>
                  <a:pt x="7274" y="2829"/>
                </a:cubicBezTo>
                <a:cubicBezTo>
                  <a:pt x="7265" y="2759"/>
                  <a:pt x="7201" y="2708"/>
                  <a:pt x="7131" y="2708"/>
                </a:cubicBezTo>
                <a:close/>
                <a:moveTo>
                  <a:pt x="7746" y="2708"/>
                </a:moveTo>
                <a:cubicBezTo>
                  <a:pt x="7675" y="2708"/>
                  <a:pt x="7612" y="2758"/>
                  <a:pt x="7602" y="2829"/>
                </a:cubicBezTo>
                <a:cubicBezTo>
                  <a:pt x="7592" y="2914"/>
                  <a:pt x="7656" y="2985"/>
                  <a:pt x="7740" y="2985"/>
                </a:cubicBezTo>
                <a:lnTo>
                  <a:pt x="7913" y="2985"/>
                </a:lnTo>
                <a:cubicBezTo>
                  <a:pt x="7994" y="2985"/>
                  <a:pt x="8060" y="2914"/>
                  <a:pt x="8050" y="2829"/>
                </a:cubicBezTo>
                <a:cubicBezTo>
                  <a:pt x="8040" y="2759"/>
                  <a:pt x="7977" y="2708"/>
                  <a:pt x="7906" y="2708"/>
                </a:cubicBezTo>
                <a:close/>
                <a:moveTo>
                  <a:pt x="2586" y="2197"/>
                </a:moveTo>
                <a:cubicBezTo>
                  <a:pt x="2597" y="2197"/>
                  <a:pt x="2607" y="2198"/>
                  <a:pt x="2617" y="2200"/>
                </a:cubicBezTo>
                <a:cubicBezTo>
                  <a:pt x="2673" y="2211"/>
                  <a:pt x="2708" y="2242"/>
                  <a:pt x="2734" y="2291"/>
                </a:cubicBezTo>
                <a:cubicBezTo>
                  <a:pt x="2817" y="2433"/>
                  <a:pt x="2898" y="2575"/>
                  <a:pt x="2980" y="2717"/>
                </a:cubicBezTo>
                <a:cubicBezTo>
                  <a:pt x="3003" y="2759"/>
                  <a:pt x="3009" y="2811"/>
                  <a:pt x="2991" y="2858"/>
                </a:cubicBezTo>
                <a:cubicBezTo>
                  <a:pt x="2974" y="2903"/>
                  <a:pt x="2937" y="2938"/>
                  <a:pt x="2890" y="2954"/>
                </a:cubicBezTo>
                <a:lnTo>
                  <a:pt x="2222" y="3171"/>
                </a:lnTo>
                <a:lnTo>
                  <a:pt x="2151" y="3055"/>
                </a:lnTo>
                <a:cubicBezTo>
                  <a:pt x="2124" y="3012"/>
                  <a:pt x="2078" y="2989"/>
                  <a:pt x="2031" y="2989"/>
                </a:cubicBezTo>
                <a:cubicBezTo>
                  <a:pt x="2006" y="2989"/>
                  <a:pt x="1982" y="2995"/>
                  <a:pt x="1959" y="3008"/>
                </a:cubicBezTo>
                <a:cubicBezTo>
                  <a:pt x="1894" y="3050"/>
                  <a:pt x="1873" y="3135"/>
                  <a:pt x="1913" y="3201"/>
                </a:cubicBezTo>
                <a:lnTo>
                  <a:pt x="1950" y="3259"/>
                </a:lnTo>
                <a:lnTo>
                  <a:pt x="1726" y="3330"/>
                </a:lnTo>
                <a:cubicBezTo>
                  <a:pt x="1709" y="3336"/>
                  <a:pt x="1692" y="3339"/>
                  <a:pt x="1675" y="3339"/>
                </a:cubicBezTo>
                <a:cubicBezTo>
                  <a:pt x="1607" y="3339"/>
                  <a:pt x="1544" y="3295"/>
                  <a:pt x="1521" y="3227"/>
                </a:cubicBezTo>
                <a:cubicBezTo>
                  <a:pt x="1502" y="3166"/>
                  <a:pt x="1520" y="3098"/>
                  <a:pt x="1567" y="3055"/>
                </a:cubicBezTo>
                <a:lnTo>
                  <a:pt x="2158" y="2525"/>
                </a:lnTo>
                <a:lnTo>
                  <a:pt x="2238" y="2648"/>
                </a:lnTo>
                <a:cubicBezTo>
                  <a:pt x="2265" y="2689"/>
                  <a:pt x="2309" y="2710"/>
                  <a:pt x="2354" y="2710"/>
                </a:cubicBezTo>
                <a:cubicBezTo>
                  <a:pt x="2380" y="2710"/>
                  <a:pt x="2407" y="2703"/>
                  <a:pt x="2430" y="2689"/>
                </a:cubicBezTo>
                <a:cubicBezTo>
                  <a:pt x="2495" y="2648"/>
                  <a:pt x="2512" y="2562"/>
                  <a:pt x="2471" y="2497"/>
                </a:cubicBezTo>
                <a:lnTo>
                  <a:pt x="2368" y="2337"/>
                </a:lnTo>
                <a:lnTo>
                  <a:pt x="2479" y="2238"/>
                </a:lnTo>
                <a:cubicBezTo>
                  <a:pt x="2509" y="2212"/>
                  <a:pt x="2546" y="2197"/>
                  <a:pt x="2586" y="2197"/>
                </a:cubicBezTo>
                <a:close/>
                <a:moveTo>
                  <a:pt x="3251" y="1863"/>
                </a:moveTo>
                <a:cubicBezTo>
                  <a:pt x="3247" y="1863"/>
                  <a:pt x="3242" y="1863"/>
                  <a:pt x="3238" y="1864"/>
                </a:cubicBezTo>
                <a:cubicBezTo>
                  <a:pt x="3161" y="1872"/>
                  <a:pt x="3106" y="1940"/>
                  <a:pt x="3113" y="2016"/>
                </a:cubicBezTo>
                <a:cubicBezTo>
                  <a:pt x="3119" y="2078"/>
                  <a:pt x="3082" y="2219"/>
                  <a:pt x="3028" y="2244"/>
                </a:cubicBezTo>
                <a:lnTo>
                  <a:pt x="2975" y="2154"/>
                </a:lnTo>
                <a:cubicBezTo>
                  <a:pt x="2911" y="2035"/>
                  <a:pt x="2798" y="1952"/>
                  <a:pt x="2665" y="1927"/>
                </a:cubicBezTo>
                <a:cubicBezTo>
                  <a:pt x="2638" y="1922"/>
                  <a:pt x="2612" y="1920"/>
                  <a:pt x="2585" y="1920"/>
                </a:cubicBezTo>
                <a:cubicBezTo>
                  <a:pt x="2476" y="1920"/>
                  <a:pt x="2372" y="1960"/>
                  <a:pt x="2290" y="2033"/>
                </a:cubicBezTo>
                <a:lnTo>
                  <a:pt x="1381" y="2850"/>
                </a:lnTo>
                <a:cubicBezTo>
                  <a:pt x="1317" y="2908"/>
                  <a:pt x="1272" y="2982"/>
                  <a:pt x="1250" y="3064"/>
                </a:cubicBezTo>
                <a:cubicBezTo>
                  <a:pt x="1229" y="3144"/>
                  <a:pt x="1229" y="3229"/>
                  <a:pt x="1256" y="3313"/>
                </a:cubicBezTo>
                <a:cubicBezTo>
                  <a:pt x="1294" y="3429"/>
                  <a:pt x="1375" y="3518"/>
                  <a:pt x="1476" y="3570"/>
                </a:cubicBezTo>
                <a:cubicBezTo>
                  <a:pt x="1538" y="3601"/>
                  <a:pt x="1606" y="3618"/>
                  <a:pt x="1676" y="3618"/>
                </a:cubicBezTo>
                <a:cubicBezTo>
                  <a:pt x="1721" y="3618"/>
                  <a:pt x="1766" y="3611"/>
                  <a:pt x="1811" y="3596"/>
                </a:cubicBezTo>
                <a:lnTo>
                  <a:pt x="2975" y="3216"/>
                </a:lnTo>
                <a:cubicBezTo>
                  <a:pt x="3101" y="3175"/>
                  <a:pt x="3202" y="3079"/>
                  <a:pt x="3249" y="2955"/>
                </a:cubicBezTo>
                <a:cubicBezTo>
                  <a:pt x="3298" y="2831"/>
                  <a:pt x="3287" y="2694"/>
                  <a:pt x="3220" y="2578"/>
                </a:cubicBezTo>
                <a:lnTo>
                  <a:pt x="3169" y="2488"/>
                </a:lnTo>
                <a:cubicBezTo>
                  <a:pt x="3198" y="2468"/>
                  <a:pt x="3235" y="2459"/>
                  <a:pt x="3275" y="2459"/>
                </a:cubicBezTo>
                <a:cubicBezTo>
                  <a:pt x="3357" y="2459"/>
                  <a:pt x="3451" y="2494"/>
                  <a:pt x="3505" y="2532"/>
                </a:cubicBezTo>
                <a:cubicBezTo>
                  <a:pt x="3528" y="2548"/>
                  <a:pt x="3556" y="2556"/>
                  <a:pt x="3583" y="2556"/>
                </a:cubicBezTo>
                <a:cubicBezTo>
                  <a:pt x="3627" y="2556"/>
                  <a:pt x="3670" y="2535"/>
                  <a:pt x="3698" y="2497"/>
                </a:cubicBezTo>
                <a:cubicBezTo>
                  <a:pt x="3741" y="2436"/>
                  <a:pt x="3725" y="2348"/>
                  <a:pt x="3663" y="2305"/>
                </a:cubicBezTo>
                <a:cubicBezTo>
                  <a:pt x="3560" y="2233"/>
                  <a:pt x="3461" y="2199"/>
                  <a:pt x="3371" y="2188"/>
                </a:cubicBezTo>
                <a:cubicBezTo>
                  <a:pt x="3399" y="2077"/>
                  <a:pt x="3388" y="1988"/>
                  <a:pt x="3388" y="1988"/>
                </a:cubicBezTo>
                <a:cubicBezTo>
                  <a:pt x="3382" y="1916"/>
                  <a:pt x="3322" y="1863"/>
                  <a:pt x="3251" y="1863"/>
                </a:cubicBezTo>
                <a:close/>
                <a:moveTo>
                  <a:pt x="6194" y="3356"/>
                </a:moveTo>
                <a:cubicBezTo>
                  <a:pt x="6128" y="3356"/>
                  <a:pt x="6068" y="3399"/>
                  <a:pt x="6054" y="3464"/>
                </a:cubicBezTo>
                <a:cubicBezTo>
                  <a:pt x="6035" y="3555"/>
                  <a:pt x="6103" y="3634"/>
                  <a:pt x="6190" y="3634"/>
                </a:cubicBezTo>
                <a:lnTo>
                  <a:pt x="6361" y="3634"/>
                </a:lnTo>
                <a:cubicBezTo>
                  <a:pt x="6447" y="3634"/>
                  <a:pt x="6516" y="3553"/>
                  <a:pt x="6496" y="3464"/>
                </a:cubicBezTo>
                <a:cubicBezTo>
                  <a:pt x="6483" y="3399"/>
                  <a:pt x="6422" y="3356"/>
                  <a:pt x="6356" y="3356"/>
                </a:cubicBezTo>
                <a:close/>
                <a:moveTo>
                  <a:pt x="6970" y="3356"/>
                </a:moveTo>
                <a:cubicBezTo>
                  <a:pt x="6900" y="3356"/>
                  <a:pt x="6836" y="3406"/>
                  <a:pt x="6827" y="3477"/>
                </a:cubicBezTo>
                <a:cubicBezTo>
                  <a:pt x="6816" y="3562"/>
                  <a:pt x="6881" y="3634"/>
                  <a:pt x="6964" y="3634"/>
                </a:cubicBezTo>
                <a:lnTo>
                  <a:pt x="6964" y="3632"/>
                </a:lnTo>
                <a:lnTo>
                  <a:pt x="7137" y="3632"/>
                </a:lnTo>
                <a:cubicBezTo>
                  <a:pt x="7218" y="3632"/>
                  <a:pt x="7285" y="3561"/>
                  <a:pt x="7274" y="3477"/>
                </a:cubicBezTo>
                <a:cubicBezTo>
                  <a:pt x="7265" y="3407"/>
                  <a:pt x="7201" y="3356"/>
                  <a:pt x="7131" y="3356"/>
                </a:cubicBezTo>
                <a:close/>
                <a:moveTo>
                  <a:pt x="7746" y="3356"/>
                </a:moveTo>
                <a:cubicBezTo>
                  <a:pt x="7675" y="3356"/>
                  <a:pt x="7612" y="3406"/>
                  <a:pt x="7602" y="3477"/>
                </a:cubicBezTo>
                <a:cubicBezTo>
                  <a:pt x="7592" y="3562"/>
                  <a:pt x="7656" y="3634"/>
                  <a:pt x="7740" y="3634"/>
                </a:cubicBezTo>
                <a:lnTo>
                  <a:pt x="7740" y="3632"/>
                </a:lnTo>
                <a:lnTo>
                  <a:pt x="7913" y="3632"/>
                </a:lnTo>
                <a:cubicBezTo>
                  <a:pt x="7994" y="3632"/>
                  <a:pt x="8060" y="3561"/>
                  <a:pt x="8050" y="3477"/>
                </a:cubicBezTo>
                <a:cubicBezTo>
                  <a:pt x="8040" y="3407"/>
                  <a:pt x="7977" y="3356"/>
                  <a:pt x="7906" y="3356"/>
                </a:cubicBezTo>
                <a:close/>
                <a:moveTo>
                  <a:pt x="3803" y="1520"/>
                </a:moveTo>
                <a:cubicBezTo>
                  <a:pt x="3863" y="1520"/>
                  <a:pt x="3919" y="1545"/>
                  <a:pt x="3960" y="1586"/>
                </a:cubicBezTo>
                <a:cubicBezTo>
                  <a:pt x="3999" y="1625"/>
                  <a:pt x="4025" y="1681"/>
                  <a:pt x="4025" y="1741"/>
                </a:cubicBezTo>
                <a:lnTo>
                  <a:pt x="4025" y="2157"/>
                </a:lnTo>
                <a:cubicBezTo>
                  <a:pt x="4025" y="2207"/>
                  <a:pt x="4051" y="2251"/>
                  <a:pt x="4090" y="2275"/>
                </a:cubicBezTo>
                <a:lnTo>
                  <a:pt x="4653" y="2697"/>
                </a:lnTo>
                <a:lnTo>
                  <a:pt x="4080" y="3128"/>
                </a:lnTo>
                <a:cubicBezTo>
                  <a:pt x="4043" y="3154"/>
                  <a:pt x="4024" y="3196"/>
                  <a:pt x="4024" y="3238"/>
                </a:cubicBezTo>
                <a:lnTo>
                  <a:pt x="4024" y="3652"/>
                </a:lnTo>
                <a:cubicBezTo>
                  <a:pt x="4024" y="3714"/>
                  <a:pt x="3998" y="3770"/>
                  <a:pt x="3958" y="3809"/>
                </a:cubicBezTo>
                <a:cubicBezTo>
                  <a:pt x="3918" y="3850"/>
                  <a:pt x="3862" y="3876"/>
                  <a:pt x="3802" y="3876"/>
                </a:cubicBezTo>
                <a:lnTo>
                  <a:pt x="1187" y="3876"/>
                </a:lnTo>
                <a:cubicBezTo>
                  <a:pt x="1125" y="3876"/>
                  <a:pt x="1070" y="3850"/>
                  <a:pt x="1030" y="3809"/>
                </a:cubicBezTo>
                <a:cubicBezTo>
                  <a:pt x="990" y="3768"/>
                  <a:pt x="965" y="3713"/>
                  <a:pt x="965" y="3652"/>
                </a:cubicBezTo>
                <a:lnTo>
                  <a:pt x="965" y="1741"/>
                </a:lnTo>
                <a:cubicBezTo>
                  <a:pt x="965" y="1681"/>
                  <a:pt x="991" y="1625"/>
                  <a:pt x="1030" y="1586"/>
                </a:cubicBezTo>
                <a:cubicBezTo>
                  <a:pt x="1072" y="1545"/>
                  <a:pt x="1127" y="1520"/>
                  <a:pt x="1188" y="1520"/>
                </a:cubicBezTo>
                <a:close/>
                <a:moveTo>
                  <a:pt x="8453" y="2354"/>
                </a:moveTo>
                <a:lnTo>
                  <a:pt x="8453" y="3747"/>
                </a:lnTo>
                <a:cubicBezTo>
                  <a:pt x="8453" y="3808"/>
                  <a:pt x="8426" y="3863"/>
                  <a:pt x="8387" y="3903"/>
                </a:cubicBezTo>
                <a:cubicBezTo>
                  <a:pt x="8347" y="3942"/>
                  <a:pt x="8292" y="3968"/>
                  <a:pt x="8231" y="3968"/>
                </a:cubicBezTo>
                <a:lnTo>
                  <a:pt x="5856" y="3968"/>
                </a:lnTo>
                <a:cubicBezTo>
                  <a:pt x="5795" y="3968"/>
                  <a:pt x="5740" y="3942"/>
                  <a:pt x="5700" y="3903"/>
                </a:cubicBezTo>
                <a:cubicBezTo>
                  <a:pt x="5661" y="3863"/>
                  <a:pt x="5636" y="3808"/>
                  <a:pt x="5636" y="3747"/>
                </a:cubicBezTo>
                <a:lnTo>
                  <a:pt x="5636" y="2354"/>
                </a:lnTo>
                <a:close/>
                <a:moveTo>
                  <a:pt x="1187" y="1244"/>
                </a:moveTo>
                <a:cubicBezTo>
                  <a:pt x="1048" y="1244"/>
                  <a:pt x="924" y="1299"/>
                  <a:pt x="833" y="1390"/>
                </a:cubicBezTo>
                <a:cubicBezTo>
                  <a:pt x="743" y="1481"/>
                  <a:pt x="686" y="1605"/>
                  <a:pt x="686" y="1742"/>
                </a:cubicBezTo>
                <a:lnTo>
                  <a:pt x="686" y="3654"/>
                </a:lnTo>
                <a:cubicBezTo>
                  <a:pt x="686" y="3792"/>
                  <a:pt x="742" y="3916"/>
                  <a:pt x="833" y="4007"/>
                </a:cubicBezTo>
                <a:cubicBezTo>
                  <a:pt x="924" y="4097"/>
                  <a:pt x="1048" y="4153"/>
                  <a:pt x="1187" y="4153"/>
                </a:cubicBezTo>
                <a:lnTo>
                  <a:pt x="3800" y="4153"/>
                </a:lnTo>
                <a:cubicBezTo>
                  <a:pt x="3939" y="4153"/>
                  <a:pt x="4064" y="4097"/>
                  <a:pt x="4153" y="4008"/>
                </a:cubicBezTo>
                <a:cubicBezTo>
                  <a:pt x="4243" y="3916"/>
                  <a:pt x="4300" y="3792"/>
                  <a:pt x="4300" y="3654"/>
                </a:cubicBezTo>
                <a:lnTo>
                  <a:pt x="4300" y="3308"/>
                </a:lnTo>
                <a:lnTo>
                  <a:pt x="4963" y="2811"/>
                </a:lnTo>
                <a:cubicBezTo>
                  <a:pt x="5038" y="2757"/>
                  <a:pt x="5040" y="2643"/>
                  <a:pt x="4965" y="2586"/>
                </a:cubicBezTo>
                <a:lnTo>
                  <a:pt x="4300" y="2088"/>
                </a:lnTo>
                <a:lnTo>
                  <a:pt x="4300" y="1742"/>
                </a:lnTo>
                <a:cubicBezTo>
                  <a:pt x="4300" y="1605"/>
                  <a:pt x="4245" y="1480"/>
                  <a:pt x="4153" y="1390"/>
                </a:cubicBezTo>
                <a:cubicBezTo>
                  <a:pt x="4063" y="1300"/>
                  <a:pt x="3937" y="1244"/>
                  <a:pt x="3800" y="1244"/>
                </a:cubicBezTo>
                <a:close/>
                <a:moveTo>
                  <a:pt x="8015" y="1121"/>
                </a:moveTo>
                <a:cubicBezTo>
                  <a:pt x="8009" y="1121"/>
                  <a:pt x="8003" y="1121"/>
                  <a:pt x="7997" y="1122"/>
                </a:cubicBezTo>
                <a:cubicBezTo>
                  <a:pt x="7927" y="1130"/>
                  <a:pt x="7876" y="1194"/>
                  <a:pt x="7876" y="1265"/>
                </a:cubicBezTo>
                <a:lnTo>
                  <a:pt x="7876" y="1333"/>
                </a:lnTo>
                <a:lnTo>
                  <a:pt x="7505" y="1351"/>
                </a:lnTo>
                <a:lnTo>
                  <a:pt x="7505" y="1278"/>
                </a:lnTo>
                <a:cubicBezTo>
                  <a:pt x="7505" y="1203"/>
                  <a:pt x="7443" y="1140"/>
                  <a:pt x="7367" y="1140"/>
                </a:cubicBezTo>
                <a:cubicBezTo>
                  <a:pt x="7361" y="1140"/>
                  <a:pt x="7355" y="1140"/>
                  <a:pt x="7349" y="1141"/>
                </a:cubicBezTo>
                <a:cubicBezTo>
                  <a:pt x="7280" y="1150"/>
                  <a:pt x="7228" y="1214"/>
                  <a:pt x="7228" y="1284"/>
                </a:cubicBezTo>
                <a:lnTo>
                  <a:pt x="7228" y="1352"/>
                </a:lnTo>
                <a:lnTo>
                  <a:pt x="6858" y="1352"/>
                </a:lnTo>
                <a:lnTo>
                  <a:pt x="6858" y="1280"/>
                </a:lnTo>
                <a:cubicBezTo>
                  <a:pt x="6858" y="1204"/>
                  <a:pt x="6796" y="1142"/>
                  <a:pt x="6719" y="1142"/>
                </a:cubicBezTo>
                <a:cubicBezTo>
                  <a:pt x="6713" y="1142"/>
                  <a:pt x="6707" y="1142"/>
                  <a:pt x="6701" y="1143"/>
                </a:cubicBezTo>
                <a:cubicBezTo>
                  <a:pt x="6632" y="1152"/>
                  <a:pt x="6580" y="1215"/>
                  <a:pt x="6580" y="1287"/>
                </a:cubicBezTo>
                <a:lnTo>
                  <a:pt x="6580" y="1354"/>
                </a:lnTo>
                <a:lnTo>
                  <a:pt x="6229" y="1354"/>
                </a:lnTo>
                <a:lnTo>
                  <a:pt x="6229" y="1281"/>
                </a:lnTo>
                <a:cubicBezTo>
                  <a:pt x="6229" y="1205"/>
                  <a:pt x="6167" y="1143"/>
                  <a:pt x="6090" y="1143"/>
                </a:cubicBezTo>
                <a:cubicBezTo>
                  <a:pt x="6085" y="1143"/>
                  <a:pt x="6079" y="1143"/>
                  <a:pt x="6073" y="1144"/>
                </a:cubicBezTo>
                <a:cubicBezTo>
                  <a:pt x="6003" y="1153"/>
                  <a:pt x="5951" y="1217"/>
                  <a:pt x="5951" y="1288"/>
                </a:cubicBezTo>
                <a:lnTo>
                  <a:pt x="5948" y="1288"/>
                </a:lnTo>
                <a:lnTo>
                  <a:pt x="5948" y="1350"/>
                </a:lnTo>
                <a:lnTo>
                  <a:pt x="5854" y="1331"/>
                </a:lnTo>
                <a:cubicBezTo>
                  <a:pt x="5717" y="1331"/>
                  <a:pt x="5593" y="1387"/>
                  <a:pt x="5502" y="1478"/>
                </a:cubicBezTo>
                <a:cubicBezTo>
                  <a:pt x="5410" y="1567"/>
                  <a:pt x="5355" y="1693"/>
                  <a:pt x="5355" y="1830"/>
                </a:cubicBezTo>
                <a:lnTo>
                  <a:pt x="5355" y="3741"/>
                </a:lnTo>
                <a:cubicBezTo>
                  <a:pt x="5355" y="3879"/>
                  <a:pt x="5412" y="4004"/>
                  <a:pt x="5502" y="4094"/>
                </a:cubicBezTo>
                <a:cubicBezTo>
                  <a:pt x="5591" y="4184"/>
                  <a:pt x="5717" y="4241"/>
                  <a:pt x="5854" y="4241"/>
                </a:cubicBezTo>
                <a:lnTo>
                  <a:pt x="8229" y="4241"/>
                </a:lnTo>
                <a:cubicBezTo>
                  <a:pt x="8366" y="4241"/>
                  <a:pt x="8490" y="4185"/>
                  <a:pt x="8582" y="4094"/>
                </a:cubicBezTo>
                <a:cubicBezTo>
                  <a:pt x="8671" y="4003"/>
                  <a:pt x="8727" y="3879"/>
                  <a:pt x="8727" y="3741"/>
                </a:cubicBezTo>
                <a:lnTo>
                  <a:pt x="8727" y="1830"/>
                </a:lnTo>
                <a:cubicBezTo>
                  <a:pt x="8727" y="1693"/>
                  <a:pt x="8672" y="1568"/>
                  <a:pt x="8582" y="1478"/>
                </a:cubicBezTo>
                <a:cubicBezTo>
                  <a:pt x="8492" y="1388"/>
                  <a:pt x="8366" y="1331"/>
                  <a:pt x="8229" y="1331"/>
                </a:cubicBezTo>
                <a:lnTo>
                  <a:pt x="8154" y="1331"/>
                </a:lnTo>
                <a:lnTo>
                  <a:pt x="8154" y="1258"/>
                </a:lnTo>
                <a:cubicBezTo>
                  <a:pt x="8154" y="1183"/>
                  <a:pt x="8091" y="1121"/>
                  <a:pt x="8015" y="1121"/>
                </a:cubicBezTo>
                <a:close/>
                <a:moveTo>
                  <a:pt x="680" y="0"/>
                </a:moveTo>
                <a:cubicBezTo>
                  <a:pt x="492" y="0"/>
                  <a:pt x="322" y="77"/>
                  <a:pt x="200" y="200"/>
                </a:cubicBezTo>
                <a:cubicBezTo>
                  <a:pt x="78" y="322"/>
                  <a:pt x="1" y="492"/>
                  <a:pt x="1" y="680"/>
                </a:cubicBezTo>
                <a:lnTo>
                  <a:pt x="1" y="4153"/>
                </a:lnTo>
                <a:cubicBezTo>
                  <a:pt x="1" y="4230"/>
                  <a:pt x="63" y="4293"/>
                  <a:pt x="139" y="4293"/>
                </a:cubicBezTo>
                <a:cubicBezTo>
                  <a:pt x="149" y="4293"/>
                  <a:pt x="160" y="4292"/>
                  <a:pt x="171" y="4289"/>
                </a:cubicBezTo>
                <a:cubicBezTo>
                  <a:pt x="236" y="4275"/>
                  <a:pt x="279" y="4215"/>
                  <a:pt x="279" y="4150"/>
                </a:cubicBezTo>
                <a:lnTo>
                  <a:pt x="279" y="680"/>
                </a:lnTo>
                <a:cubicBezTo>
                  <a:pt x="279" y="570"/>
                  <a:pt x="326" y="470"/>
                  <a:pt x="397" y="397"/>
                </a:cubicBezTo>
                <a:cubicBezTo>
                  <a:pt x="470" y="323"/>
                  <a:pt x="570" y="279"/>
                  <a:pt x="680" y="279"/>
                </a:cubicBezTo>
                <a:lnTo>
                  <a:pt x="8814" y="279"/>
                </a:lnTo>
                <a:cubicBezTo>
                  <a:pt x="8924" y="279"/>
                  <a:pt x="9025" y="325"/>
                  <a:pt x="9096" y="397"/>
                </a:cubicBezTo>
                <a:cubicBezTo>
                  <a:pt x="9169" y="470"/>
                  <a:pt x="9215" y="570"/>
                  <a:pt x="9215" y="680"/>
                </a:cubicBezTo>
                <a:lnTo>
                  <a:pt x="9215" y="859"/>
                </a:lnTo>
                <a:cubicBezTo>
                  <a:pt x="9215" y="937"/>
                  <a:pt x="9278" y="999"/>
                  <a:pt x="9354" y="999"/>
                </a:cubicBezTo>
                <a:cubicBezTo>
                  <a:pt x="9431" y="999"/>
                  <a:pt x="9492" y="937"/>
                  <a:pt x="9492" y="859"/>
                </a:cubicBezTo>
                <a:lnTo>
                  <a:pt x="9492" y="680"/>
                </a:lnTo>
                <a:cubicBezTo>
                  <a:pt x="9492" y="492"/>
                  <a:pt x="9416" y="322"/>
                  <a:pt x="9294" y="200"/>
                </a:cubicBezTo>
                <a:cubicBezTo>
                  <a:pt x="9170" y="77"/>
                  <a:pt x="9000" y="0"/>
                  <a:pt x="8814" y="0"/>
                </a:cubicBezTo>
                <a:close/>
                <a:moveTo>
                  <a:pt x="4621" y="5636"/>
                </a:moveTo>
                <a:cubicBezTo>
                  <a:pt x="4543" y="5636"/>
                  <a:pt x="4480" y="5698"/>
                  <a:pt x="4480" y="5775"/>
                </a:cubicBezTo>
                <a:cubicBezTo>
                  <a:pt x="4480" y="5852"/>
                  <a:pt x="4543" y="5914"/>
                  <a:pt x="4621" y="5914"/>
                </a:cubicBezTo>
                <a:lnTo>
                  <a:pt x="4881" y="5914"/>
                </a:lnTo>
                <a:cubicBezTo>
                  <a:pt x="4964" y="5914"/>
                  <a:pt x="5029" y="5841"/>
                  <a:pt x="5019" y="5757"/>
                </a:cubicBezTo>
                <a:cubicBezTo>
                  <a:pt x="5011" y="5687"/>
                  <a:pt x="4948" y="5636"/>
                  <a:pt x="4876" y="5636"/>
                </a:cubicBezTo>
                <a:close/>
                <a:moveTo>
                  <a:pt x="9215" y="5377"/>
                </a:moveTo>
                <a:lnTo>
                  <a:pt x="9215" y="5776"/>
                </a:lnTo>
                <a:cubicBezTo>
                  <a:pt x="9215" y="5886"/>
                  <a:pt x="9168" y="5984"/>
                  <a:pt x="9096" y="6057"/>
                </a:cubicBezTo>
                <a:cubicBezTo>
                  <a:pt x="9025" y="6129"/>
                  <a:pt x="8924" y="6174"/>
                  <a:pt x="8814" y="6174"/>
                </a:cubicBezTo>
                <a:lnTo>
                  <a:pt x="680" y="6174"/>
                </a:lnTo>
                <a:cubicBezTo>
                  <a:pt x="570" y="6174"/>
                  <a:pt x="470" y="6129"/>
                  <a:pt x="397" y="6057"/>
                </a:cubicBezTo>
                <a:cubicBezTo>
                  <a:pt x="323" y="5984"/>
                  <a:pt x="279" y="5885"/>
                  <a:pt x="279" y="5776"/>
                </a:cubicBezTo>
                <a:lnTo>
                  <a:pt x="279" y="5377"/>
                </a:lnTo>
                <a:close/>
                <a:moveTo>
                  <a:pt x="5534" y="6451"/>
                </a:moveTo>
                <a:lnTo>
                  <a:pt x="5886" y="7433"/>
                </a:lnTo>
                <a:lnTo>
                  <a:pt x="5065" y="7433"/>
                </a:lnTo>
                <a:cubicBezTo>
                  <a:pt x="4989" y="7433"/>
                  <a:pt x="4927" y="7496"/>
                  <a:pt x="4927" y="7574"/>
                </a:cubicBezTo>
                <a:cubicBezTo>
                  <a:pt x="4927" y="7650"/>
                  <a:pt x="4989" y="7712"/>
                  <a:pt x="5065" y="7712"/>
                </a:cubicBezTo>
                <a:lnTo>
                  <a:pt x="6421" y="7712"/>
                </a:lnTo>
                <a:cubicBezTo>
                  <a:pt x="6457" y="7712"/>
                  <a:pt x="6489" y="7727"/>
                  <a:pt x="6513" y="7750"/>
                </a:cubicBezTo>
                <a:cubicBezTo>
                  <a:pt x="6537" y="7773"/>
                  <a:pt x="6552" y="7805"/>
                  <a:pt x="6552" y="7841"/>
                </a:cubicBezTo>
                <a:cubicBezTo>
                  <a:pt x="6552" y="7877"/>
                  <a:pt x="6537" y="7909"/>
                  <a:pt x="6513" y="7934"/>
                </a:cubicBezTo>
                <a:cubicBezTo>
                  <a:pt x="6488" y="7957"/>
                  <a:pt x="6457" y="7972"/>
                  <a:pt x="6421" y="7972"/>
                </a:cubicBezTo>
                <a:lnTo>
                  <a:pt x="3084" y="7972"/>
                </a:lnTo>
                <a:cubicBezTo>
                  <a:pt x="3047" y="7972"/>
                  <a:pt x="3015" y="7957"/>
                  <a:pt x="2992" y="7934"/>
                </a:cubicBezTo>
                <a:cubicBezTo>
                  <a:pt x="2967" y="7909"/>
                  <a:pt x="2954" y="7877"/>
                  <a:pt x="2954" y="7841"/>
                </a:cubicBezTo>
                <a:cubicBezTo>
                  <a:pt x="2954" y="7806"/>
                  <a:pt x="2967" y="7773"/>
                  <a:pt x="2992" y="7750"/>
                </a:cubicBezTo>
                <a:cubicBezTo>
                  <a:pt x="3015" y="7727"/>
                  <a:pt x="3049" y="7712"/>
                  <a:pt x="3084" y="7712"/>
                </a:cubicBezTo>
                <a:lnTo>
                  <a:pt x="4433" y="7712"/>
                </a:lnTo>
                <a:cubicBezTo>
                  <a:pt x="4505" y="7712"/>
                  <a:pt x="4568" y="7660"/>
                  <a:pt x="4575" y="7590"/>
                </a:cubicBezTo>
                <a:cubicBezTo>
                  <a:pt x="4585" y="7505"/>
                  <a:pt x="4518" y="7433"/>
                  <a:pt x="4437" y="7433"/>
                </a:cubicBezTo>
                <a:lnTo>
                  <a:pt x="3617" y="7433"/>
                </a:lnTo>
                <a:lnTo>
                  <a:pt x="3968" y="6451"/>
                </a:lnTo>
                <a:close/>
                <a:moveTo>
                  <a:pt x="9354" y="1347"/>
                </a:moveTo>
                <a:cubicBezTo>
                  <a:pt x="9343" y="1347"/>
                  <a:pt x="9333" y="1349"/>
                  <a:pt x="9322" y="1351"/>
                </a:cubicBezTo>
                <a:cubicBezTo>
                  <a:pt x="9258" y="1364"/>
                  <a:pt x="9215" y="1425"/>
                  <a:pt x="9215" y="1491"/>
                </a:cubicBezTo>
                <a:lnTo>
                  <a:pt x="9215" y="5100"/>
                </a:lnTo>
                <a:lnTo>
                  <a:pt x="279" y="5100"/>
                </a:lnTo>
                <a:lnTo>
                  <a:pt x="279" y="4783"/>
                </a:lnTo>
                <a:cubicBezTo>
                  <a:pt x="279" y="4706"/>
                  <a:pt x="217" y="4643"/>
                  <a:pt x="141" y="4643"/>
                </a:cubicBezTo>
                <a:cubicBezTo>
                  <a:pt x="130" y="4643"/>
                  <a:pt x="120" y="4645"/>
                  <a:pt x="109" y="4647"/>
                </a:cubicBezTo>
                <a:cubicBezTo>
                  <a:pt x="44" y="4660"/>
                  <a:pt x="1" y="4721"/>
                  <a:pt x="1" y="4786"/>
                </a:cubicBezTo>
                <a:lnTo>
                  <a:pt x="1" y="5773"/>
                </a:lnTo>
                <a:cubicBezTo>
                  <a:pt x="1" y="5961"/>
                  <a:pt x="78" y="6130"/>
                  <a:pt x="200" y="6253"/>
                </a:cubicBezTo>
                <a:cubicBezTo>
                  <a:pt x="322" y="6376"/>
                  <a:pt x="492" y="6452"/>
                  <a:pt x="680" y="6452"/>
                </a:cubicBezTo>
                <a:lnTo>
                  <a:pt x="3668" y="6452"/>
                </a:lnTo>
                <a:lnTo>
                  <a:pt x="3318" y="7435"/>
                </a:lnTo>
                <a:lnTo>
                  <a:pt x="3072" y="7435"/>
                </a:lnTo>
                <a:cubicBezTo>
                  <a:pt x="2959" y="7435"/>
                  <a:pt x="2858" y="7481"/>
                  <a:pt x="2784" y="7555"/>
                </a:cubicBezTo>
                <a:cubicBezTo>
                  <a:pt x="2710" y="7629"/>
                  <a:pt x="2664" y="7732"/>
                  <a:pt x="2664" y="7844"/>
                </a:cubicBezTo>
                <a:cubicBezTo>
                  <a:pt x="2664" y="7957"/>
                  <a:pt x="2710" y="8059"/>
                  <a:pt x="2784" y="8133"/>
                </a:cubicBezTo>
                <a:cubicBezTo>
                  <a:pt x="2858" y="8207"/>
                  <a:pt x="2960" y="8252"/>
                  <a:pt x="3072" y="8252"/>
                </a:cubicBezTo>
                <a:lnTo>
                  <a:pt x="6429" y="8252"/>
                </a:lnTo>
                <a:cubicBezTo>
                  <a:pt x="6541" y="8252"/>
                  <a:pt x="6643" y="8207"/>
                  <a:pt x="6717" y="8133"/>
                </a:cubicBezTo>
                <a:cubicBezTo>
                  <a:pt x="6791" y="8059"/>
                  <a:pt x="6837" y="7956"/>
                  <a:pt x="6837" y="7844"/>
                </a:cubicBezTo>
                <a:cubicBezTo>
                  <a:pt x="6837" y="7732"/>
                  <a:pt x="6791" y="7629"/>
                  <a:pt x="6717" y="7555"/>
                </a:cubicBezTo>
                <a:cubicBezTo>
                  <a:pt x="6643" y="7481"/>
                  <a:pt x="6541" y="7435"/>
                  <a:pt x="6429" y="7435"/>
                </a:cubicBezTo>
                <a:lnTo>
                  <a:pt x="6174" y="7435"/>
                </a:lnTo>
                <a:lnTo>
                  <a:pt x="5825" y="6452"/>
                </a:lnTo>
                <a:lnTo>
                  <a:pt x="8813" y="6452"/>
                </a:lnTo>
                <a:cubicBezTo>
                  <a:pt x="9000" y="6452"/>
                  <a:pt x="9170" y="6375"/>
                  <a:pt x="9293" y="6253"/>
                </a:cubicBezTo>
                <a:cubicBezTo>
                  <a:pt x="9416" y="6130"/>
                  <a:pt x="9492" y="5961"/>
                  <a:pt x="9492" y="5773"/>
                </a:cubicBezTo>
                <a:lnTo>
                  <a:pt x="9492" y="1487"/>
                </a:lnTo>
                <a:cubicBezTo>
                  <a:pt x="9492" y="1410"/>
                  <a:pt x="9430" y="1347"/>
                  <a:pt x="9354" y="13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32"/>
          <p:cNvGrpSpPr/>
          <p:nvPr/>
        </p:nvGrpSpPr>
        <p:grpSpPr>
          <a:xfrm>
            <a:off x="6585033" y="399148"/>
            <a:ext cx="216823" cy="216819"/>
            <a:chOff x="-223479" y="-1094052"/>
            <a:chExt cx="216823" cy="216819"/>
          </a:xfrm>
        </p:grpSpPr>
        <p:sp>
          <p:nvSpPr>
            <p:cNvPr id="488" name="Google Shape;488;p32"/>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2"/>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0" name="Google Shape;490;p32"/>
          <p:cNvCxnSpPr/>
          <p:nvPr/>
        </p:nvCxnSpPr>
        <p:spPr>
          <a:xfrm rot="10800000">
            <a:off x="5701875" y="615975"/>
            <a:ext cx="460800" cy="0"/>
          </a:xfrm>
          <a:prstGeom prst="straightConnector1">
            <a:avLst/>
          </a:prstGeom>
          <a:noFill/>
          <a:ln cap="flat" cmpd="sng" w="9525">
            <a:solidFill>
              <a:schemeClr val="lt1"/>
            </a:solidFill>
            <a:prstDash val="solid"/>
            <a:round/>
            <a:headEnd len="med" w="med" type="none"/>
            <a:tailEnd len="med" w="med" type="none"/>
          </a:ln>
        </p:spPr>
      </p:cxnSp>
      <p:cxnSp>
        <p:nvCxnSpPr>
          <p:cNvPr id="491" name="Google Shape;491;p32"/>
          <p:cNvCxnSpPr/>
          <p:nvPr/>
        </p:nvCxnSpPr>
        <p:spPr>
          <a:xfrm rot="10800000">
            <a:off x="6105600" y="858225"/>
            <a:ext cx="3038400" cy="0"/>
          </a:xfrm>
          <a:prstGeom prst="straightConnector1">
            <a:avLst/>
          </a:prstGeom>
          <a:noFill/>
          <a:ln cap="flat" cmpd="sng" w="9525">
            <a:solidFill>
              <a:schemeClr val="lt1"/>
            </a:solidFill>
            <a:prstDash val="solid"/>
            <a:round/>
            <a:headEnd len="med" w="med" type="none"/>
            <a:tailEnd len="med" w="med" type="none"/>
          </a:ln>
        </p:spPr>
      </p:cxnSp>
      <p:grpSp>
        <p:nvGrpSpPr>
          <p:cNvPr id="492" name="Google Shape;492;p32"/>
          <p:cNvGrpSpPr/>
          <p:nvPr/>
        </p:nvGrpSpPr>
        <p:grpSpPr>
          <a:xfrm>
            <a:off x="7974958" y="1830290"/>
            <a:ext cx="531863" cy="511226"/>
            <a:chOff x="-28692" y="-747573"/>
            <a:chExt cx="531863" cy="511226"/>
          </a:xfrm>
        </p:grpSpPr>
        <p:sp>
          <p:nvSpPr>
            <p:cNvPr id="493" name="Google Shape;493;p32"/>
            <p:cNvSpPr/>
            <p:nvPr/>
          </p:nvSpPr>
          <p:spPr>
            <a:xfrm>
              <a:off x="-28692" y="-721200"/>
              <a:ext cx="531863" cy="484853"/>
            </a:xfrm>
            <a:custGeom>
              <a:rect b="b" l="l" r="r" t="t"/>
              <a:pathLst>
                <a:path extrusionOk="0" h="1434" w="1573">
                  <a:moveTo>
                    <a:pt x="512" y="1"/>
                  </a:moveTo>
                  <a:cubicBezTo>
                    <a:pt x="342" y="1"/>
                    <a:pt x="189" y="136"/>
                    <a:pt x="109" y="291"/>
                  </a:cubicBezTo>
                  <a:cubicBezTo>
                    <a:pt x="35" y="432"/>
                    <a:pt x="0" y="597"/>
                    <a:pt x="31" y="754"/>
                  </a:cubicBezTo>
                  <a:cubicBezTo>
                    <a:pt x="60" y="910"/>
                    <a:pt x="155" y="1056"/>
                    <a:pt x="294" y="1134"/>
                  </a:cubicBezTo>
                  <a:cubicBezTo>
                    <a:pt x="369" y="1176"/>
                    <a:pt x="456" y="1198"/>
                    <a:pt x="520" y="1255"/>
                  </a:cubicBezTo>
                  <a:cubicBezTo>
                    <a:pt x="552" y="1285"/>
                    <a:pt x="577" y="1319"/>
                    <a:pt x="609" y="1349"/>
                  </a:cubicBezTo>
                  <a:cubicBezTo>
                    <a:pt x="678" y="1410"/>
                    <a:pt x="771" y="1434"/>
                    <a:pt x="864" y="1434"/>
                  </a:cubicBezTo>
                  <a:cubicBezTo>
                    <a:pt x="892" y="1434"/>
                    <a:pt x="921" y="1432"/>
                    <a:pt x="948" y="1428"/>
                  </a:cubicBezTo>
                  <a:cubicBezTo>
                    <a:pt x="1169" y="1395"/>
                    <a:pt x="1373" y="1253"/>
                    <a:pt x="1472" y="1054"/>
                  </a:cubicBezTo>
                  <a:cubicBezTo>
                    <a:pt x="1572" y="854"/>
                    <a:pt x="1562" y="601"/>
                    <a:pt x="1440" y="416"/>
                  </a:cubicBezTo>
                  <a:cubicBezTo>
                    <a:pt x="1405" y="363"/>
                    <a:pt x="1361" y="314"/>
                    <a:pt x="1304" y="284"/>
                  </a:cubicBezTo>
                  <a:cubicBezTo>
                    <a:pt x="1208" y="230"/>
                    <a:pt x="1089" y="240"/>
                    <a:pt x="983" y="208"/>
                  </a:cubicBezTo>
                  <a:cubicBezTo>
                    <a:pt x="830" y="160"/>
                    <a:pt x="709" y="24"/>
                    <a:pt x="551" y="3"/>
                  </a:cubicBezTo>
                  <a:cubicBezTo>
                    <a:pt x="538" y="2"/>
                    <a:pt x="525"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266825" y="-747573"/>
              <a:ext cx="64243" cy="110563"/>
            </a:xfrm>
            <a:custGeom>
              <a:rect b="b" l="l" r="r" t="t"/>
              <a:pathLst>
                <a:path extrusionOk="0" h="327" w="190">
                  <a:moveTo>
                    <a:pt x="127" y="0"/>
                  </a:moveTo>
                  <a:cubicBezTo>
                    <a:pt x="123" y="0"/>
                    <a:pt x="118" y="0"/>
                    <a:pt x="114" y="0"/>
                  </a:cubicBezTo>
                  <a:cubicBezTo>
                    <a:pt x="111" y="126"/>
                    <a:pt x="87" y="241"/>
                    <a:pt x="0" y="312"/>
                  </a:cubicBezTo>
                  <a:cubicBezTo>
                    <a:pt x="5" y="321"/>
                    <a:pt x="0" y="317"/>
                    <a:pt x="5" y="327"/>
                  </a:cubicBezTo>
                  <a:cubicBezTo>
                    <a:pt x="76" y="296"/>
                    <a:pt x="153" y="242"/>
                    <a:pt x="179" y="145"/>
                  </a:cubicBezTo>
                  <a:cubicBezTo>
                    <a:pt x="188" y="117"/>
                    <a:pt x="190" y="59"/>
                    <a:pt x="179" y="29"/>
                  </a:cubicBezTo>
                  <a:cubicBezTo>
                    <a:pt x="170" y="4"/>
                    <a:pt x="150"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28692" y="-721200"/>
              <a:ext cx="531863" cy="484853"/>
            </a:xfrm>
            <a:custGeom>
              <a:rect b="b" l="l" r="r" t="t"/>
              <a:pathLst>
                <a:path extrusionOk="0" h="1434" w="1573">
                  <a:moveTo>
                    <a:pt x="512" y="1"/>
                  </a:moveTo>
                  <a:cubicBezTo>
                    <a:pt x="342" y="1"/>
                    <a:pt x="189" y="136"/>
                    <a:pt x="109" y="291"/>
                  </a:cubicBezTo>
                  <a:cubicBezTo>
                    <a:pt x="35" y="432"/>
                    <a:pt x="0" y="597"/>
                    <a:pt x="31" y="754"/>
                  </a:cubicBezTo>
                  <a:cubicBezTo>
                    <a:pt x="60" y="910"/>
                    <a:pt x="155" y="1056"/>
                    <a:pt x="294" y="1134"/>
                  </a:cubicBezTo>
                  <a:cubicBezTo>
                    <a:pt x="369" y="1176"/>
                    <a:pt x="456" y="1198"/>
                    <a:pt x="520" y="1255"/>
                  </a:cubicBezTo>
                  <a:cubicBezTo>
                    <a:pt x="552" y="1285"/>
                    <a:pt x="577" y="1319"/>
                    <a:pt x="609" y="1349"/>
                  </a:cubicBezTo>
                  <a:cubicBezTo>
                    <a:pt x="678" y="1410"/>
                    <a:pt x="771" y="1434"/>
                    <a:pt x="864" y="1434"/>
                  </a:cubicBezTo>
                  <a:cubicBezTo>
                    <a:pt x="892" y="1434"/>
                    <a:pt x="921" y="1432"/>
                    <a:pt x="948" y="1428"/>
                  </a:cubicBezTo>
                  <a:cubicBezTo>
                    <a:pt x="1169" y="1395"/>
                    <a:pt x="1373" y="1253"/>
                    <a:pt x="1472" y="1054"/>
                  </a:cubicBezTo>
                  <a:cubicBezTo>
                    <a:pt x="1572" y="854"/>
                    <a:pt x="1562" y="601"/>
                    <a:pt x="1440" y="416"/>
                  </a:cubicBezTo>
                  <a:cubicBezTo>
                    <a:pt x="1405" y="363"/>
                    <a:pt x="1361" y="314"/>
                    <a:pt x="1304" y="284"/>
                  </a:cubicBezTo>
                  <a:cubicBezTo>
                    <a:pt x="1208" y="230"/>
                    <a:pt x="1089" y="240"/>
                    <a:pt x="983" y="208"/>
                  </a:cubicBezTo>
                  <a:cubicBezTo>
                    <a:pt x="830" y="160"/>
                    <a:pt x="709" y="24"/>
                    <a:pt x="551" y="3"/>
                  </a:cubicBezTo>
                  <a:cubicBezTo>
                    <a:pt x="538" y="2"/>
                    <a:pt x="525" y="1"/>
                    <a:pt x="512"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383477" y="-582236"/>
              <a:ext cx="76753" cy="96700"/>
            </a:xfrm>
            <a:custGeom>
              <a:rect b="b" l="l" r="r" t="t"/>
              <a:pathLst>
                <a:path extrusionOk="0" h="286" w="227">
                  <a:moveTo>
                    <a:pt x="106" y="0"/>
                  </a:moveTo>
                  <a:cubicBezTo>
                    <a:pt x="103" y="0"/>
                    <a:pt x="99" y="0"/>
                    <a:pt x="95" y="1"/>
                  </a:cubicBezTo>
                  <a:cubicBezTo>
                    <a:pt x="38" y="8"/>
                    <a:pt x="1" y="77"/>
                    <a:pt x="11" y="156"/>
                  </a:cubicBezTo>
                  <a:cubicBezTo>
                    <a:pt x="21" y="230"/>
                    <a:pt x="69" y="286"/>
                    <a:pt x="122" y="286"/>
                  </a:cubicBezTo>
                  <a:cubicBezTo>
                    <a:pt x="126" y="286"/>
                    <a:pt x="129" y="286"/>
                    <a:pt x="132" y="285"/>
                  </a:cubicBezTo>
                  <a:cubicBezTo>
                    <a:pt x="189" y="277"/>
                    <a:pt x="227" y="208"/>
                    <a:pt x="216" y="129"/>
                  </a:cubicBezTo>
                  <a:cubicBezTo>
                    <a:pt x="207" y="55"/>
                    <a:pt x="159" y="0"/>
                    <a:pt x="106"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32"/>
          <p:cNvGrpSpPr/>
          <p:nvPr/>
        </p:nvGrpSpPr>
        <p:grpSpPr>
          <a:xfrm rot="-2700000">
            <a:off x="634512" y="3644822"/>
            <a:ext cx="531858" cy="511221"/>
            <a:chOff x="-28692" y="-747573"/>
            <a:chExt cx="531863" cy="511226"/>
          </a:xfrm>
        </p:grpSpPr>
        <p:sp>
          <p:nvSpPr>
            <p:cNvPr id="498" name="Google Shape;498;p32"/>
            <p:cNvSpPr/>
            <p:nvPr/>
          </p:nvSpPr>
          <p:spPr>
            <a:xfrm>
              <a:off x="-28692" y="-721200"/>
              <a:ext cx="531863" cy="484853"/>
            </a:xfrm>
            <a:custGeom>
              <a:rect b="b" l="l" r="r" t="t"/>
              <a:pathLst>
                <a:path extrusionOk="0" h="1434" w="1573">
                  <a:moveTo>
                    <a:pt x="512" y="1"/>
                  </a:moveTo>
                  <a:cubicBezTo>
                    <a:pt x="342" y="1"/>
                    <a:pt x="189" y="136"/>
                    <a:pt x="109" y="291"/>
                  </a:cubicBezTo>
                  <a:cubicBezTo>
                    <a:pt x="35" y="432"/>
                    <a:pt x="0" y="597"/>
                    <a:pt x="31" y="754"/>
                  </a:cubicBezTo>
                  <a:cubicBezTo>
                    <a:pt x="60" y="910"/>
                    <a:pt x="155" y="1056"/>
                    <a:pt x="294" y="1134"/>
                  </a:cubicBezTo>
                  <a:cubicBezTo>
                    <a:pt x="369" y="1176"/>
                    <a:pt x="456" y="1198"/>
                    <a:pt x="520" y="1255"/>
                  </a:cubicBezTo>
                  <a:cubicBezTo>
                    <a:pt x="552" y="1285"/>
                    <a:pt x="577" y="1319"/>
                    <a:pt x="609" y="1349"/>
                  </a:cubicBezTo>
                  <a:cubicBezTo>
                    <a:pt x="678" y="1410"/>
                    <a:pt x="771" y="1434"/>
                    <a:pt x="864" y="1434"/>
                  </a:cubicBezTo>
                  <a:cubicBezTo>
                    <a:pt x="892" y="1434"/>
                    <a:pt x="921" y="1432"/>
                    <a:pt x="948" y="1428"/>
                  </a:cubicBezTo>
                  <a:cubicBezTo>
                    <a:pt x="1169" y="1395"/>
                    <a:pt x="1373" y="1253"/>
                    <a:pt x="1472" y="1054"/>
                  </a:cubicBezTo>
                  <a:cubicBezTo>
                    <a:pt x="1572" y="854"/>
                    <a:pt x="1562" y="601"/>
                    <a:pt x="1440" y="416"/>
                  </a:cubicBezTo>
                  <a:cubicBezTo>
                    <a:pt x="1405" y="363"/>
                    <a:pt x="1361" y="314"/>
                    <a:pt x="1304" y="284"/>
                  </a:cubicBezTo>
                  <a:cubicBezTo>
                    <a:pt x="1208" y="230"/>
                    <a:pt x="1089" y="240"/>
                    <a:pt x="983" y="208"/>
                  </a:cubicBezTo>
                  <a:cubicBezTo>
                    <a:pt x="830" y="160"/>
                    <a:pt x="709" y="24"/>
                    <a:pt x="551" y="3"/>
                  </a:cubicBezTo>
                  <a:cubicBezTo>
                    <a:pt x="538" y="2"/>
                    <a:pt x="525"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266825" y="-747573"/>
              <a:ext cx="64243" cy="110563"/>
            </a:xfrm>
            <a:custGeom>
              <a:rect b="b" l="l" r="r" t="t"/>
              <a:pathLst>
                <a:path extrusionOk="0" h="327" w="190">
                  <a:moveTo>
                    <a:pt x="127" y="0"/>
                  </a:moveTo>
                  <a:cubicBezTo>
                    <a:pt x="123" y="0"/>
                    <a:pt x="118" y="0"/>
                    <a:pt x="114" y="0"/>
                  </a:cubicBezTo>
                  <a:cubicBezTo>
                    <a:pt x="111" y="126"/>
                    <a:pt x="87" y="241"/>
                    <a:pt x="0" y="312"/>
                  </a:cubicBezTo>
                  <a:cubicBezTo>
                    <a:pt x="5" y="321"/>
                    <a:pt x="0" y="317"/>
                    <a:pt x="5" y="327"/>
                  </a:cubicBezTo>
                  <a:cubicBezTo>
                    <a:pt x="76" y="296"/>
                    <a:pt x="153" y="242"/>
                    <a:pt x="179" y="145"/>
                  </a:cubicBezTo>
                  <a:cubicBezTo>
                    <a:pt x="188" y="117"/>
                    <a:pt x="190" y="59"/>
                    <a:pt x="179" y="29"/>
                  </a:cubicBezTo>
                  <a:cubicBezTo>
                    <a:pt x="170" y="4"/>
                    <a:pt x="150"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28692" y="-721200"/>
              <a:ext cx="531863" cy="484853"/>
            </a:xfrm>
            <a:custGeom>
              <a:rect b="b" l="l" r="r" t="t"/>
              <a:pathLst>
                <a:path extrusionOk="0" h="1434" w="1573">
                  <a:moveTo>
                    <a:pt x="512" y="1"/>
                  </a:moveTo>
                  <a:cubicBezTo>
                    <a:pt x="342" y="1"/>
                    <a:pt x="189" y="136"/>
                    <a:pt x="109" y="291"/>
                  </a:cubicBezTo>
                  <a:cubicBezTo>
                    <a:pt x="35" y="432"/>
                    <a:pt x="0" y="597"/>
                    <a:pt x="31" y="754"/>
                  </a:cubicBezTo>
                  <a:cubicBezTo>
                    <a:pt x="60" y="910"/>
                    <a:pt x="155" y="1056"/>
                    <a:pt x="294" y="1134"/>
                  </a:cubicBezTo>
                  <a:cubicBezTo>
                    <a:pt x="369" y="1176"/>
                    <a:pt x="456" y="1198"/>
                    <a:pt x="520" y="1255"/>
                  </a:cubicBezTo>
                  <a:cubicBezTo>
                    <a:pt x="552" y="1285"/>
                    <a:pt x="577" y="1319"/>
                    <a:pt x="609" y="1349"/>
                  </a:cubicBezTo>
                  <a:cubicBezTo>
                    <a:pt x="678" y="1410"/>
                    <a:pt x="771" y="1434"/>
                    <a:pt x="864" y="1434"/>
                  </a:cubicBezTo>
                  <a:cubicBezTo>
                    <a:pt x="892" y="1434"/>
                    <a:pt x="921" y="1432"/>
                    <a:pt x="948" y="1428"/>
                  </a:cubicBezTo>
                  <a:cubicBezTo>
                    <a:pt x="1169" y="1395"/>
                    <a:pt x="1373" y="1253"/>
                    <a:pt x="1472" y="1054"/>
                  </a:cubicBezTo>
                  <a:cubicBezTo>
                    <a:pt x="1572" y="854"/>
                    <a:pt x="1562" y="601"/>
                    <a:pt x="1440" y="416"/>
                  </a:cubicBezTo>
                  <a:cubicBezTo>
                    <a:pt x="1405" y="363"/>
                    <a:pt x="1361" y="314"/>
                    <a:pt x="1304" y="284"/>
                  </a:cubicBezTo>
                  <a:cubicBezTo>
                    <a:pt x="1208" y="230"/>
                    <a:pt x="1089" y="240"/>
                    <a:pt x="983" y="208"/>
                  </a:cubicBezTo>
                  <a:cubicBezTo>
                    <a:pt x="830" y="160"/>
                    <a:pt x="709" y="24"/>
                    <a:pt x="551" y="3"/>
                  </a:cubicBezTo>
                  <a:cubicBezTo>
                    <a:pt x="538" y="2"/>
                    <a:pt x="525" y="1"/>
                    <a:pt x="512"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383477" y="-582236"/>
              <a:ext cx="76753" cy="96700"/>
            </a:xfrm>
            <a:custGeom>
              <a:rect b="b" l="l" r="r" t="t"/>
              <a:pathLst>
                <a:path extrusionOk="0" h="286" w="227">
                  <a:moveTo>
                    <a:pt x="106" y="0"/>
                  </a:moveTo>
                  <a:cubicBezTo>
                    <a:pt x="103" y="0"/>
                    <a:pt x="99" y="0"/>
                    <a:pt x="95" y="1"/>
                  </a:cubicBezTo>
                  <a:cubicBezTo>
                    <a:pt x="38" y="8"/>
                    <a:pt x="1" y="77"/>
                    <a:pt x="11" y="156"/>
                  </a:cubicBezTo>
                  <a:cubicBezTo>
                    <a:pt x="21" y="230"/>
                    <a:pt x="69" y="286"/>
                    <a:pt x="122" y="286"/>
                  </a:cubicBezTo>
                  <a:cubicBezTo>
                    <a:pt x="126" y="286"/>
                    <a:pt x="129" y="286"/>
                    <a:pt x="132" y="285"/>
                  </a:cubicBezTo>
                  <a:cubicBezTo>
                    <a:pt x="189" y="277"/>
                    <a:pt x="227" y="208"/>
                    <a:pt x="216" y="129"/>
                  </a:cubicBezTo>
                  <a:cubicBezTo>
                    <a:pt x="207" y="55"/>
                    <a:pt x="159" y="0"/>
                    <a:pt x="106"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cxnSp>
        <p:nvCxnSpPr>
          <p:cNvPr id="506" name="Google Shape;506;p33"/>
          <p:cNvCxnSpPr/>
          <p:nvPr/>
        </p:nvCxnSpPr>
        <p:spPr>
          <a:xfrm rot="10800000">
            <a:off x="6401100" y="858225"/>
            <a:ext cx="2742900" cy="0"/>
          </a:xfrm>
          <a:prstGeom prst="straightConnector1">
            <a:avLst/>
          </a:prstGeom>
          <a:noFill/>
          <a:ln cap="flat" cmpd="sng" w="9525">
            <a:solidFill>
              <a:schemeClr val="lt1"/>
            </a:solidFill>
            <a:prstDash val="solid"/>
            <a:round/>
            <a:headEnd len="med" w="med" type="none"/>
            <a:tailEnd len="med" w="med" type="none"/>
          </a:ln>
        </p:spPr>
      </p:cxnSp>
      <p:sp>
        <p:nvSpPr>
          <p:cNvPr id="507" name="Google Shape;507;p33"/>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508" name="Google Shape;508;p33"/>
          <p:cNvSpPr txBox="1"/>
          <p:nvPr/>
        </p:nvSpPr>
        <p:spPr>
          <a:xfrm>
            <a:off x="1505425" y="1255913"/>
            <a:ext cx="49323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Cabin"/>
                <a:ea typeface="Cabin"/>
                <a:cs typeface="Cabin"/>
                <a:sym typeface="Cabin"/>
              </a:rPr>
              <a:t>US Waste </a:t>
            </a:r>
            <a:r>
              <a:rPr b="1" lang="en">
                <a:solidFill>
                  <a:schemeClr val="dk1"/>
                </a:solidFill>
                <a:latin typeface="Cabin"/>
                <a:ea typeface="Cabin"/>
                <a:cs typeface="Cabin"/>
                <a:sym typeface="Cabin"/>
              </a:rPr>
              <a:t>2025 </a:t>
            </a:r>
            <a:r>
              <a:rPr b="1" lang="en">
                <a:solidFill>
                  <a:schemeClr val="dk1"/>
                </a:solidFill>
                <a:latin typeface="Cabin"/>
                <a:ea typeface="Cabin"/>
                <a:cs typeface="Cabin"/>
                <a:sym typeface="Cabin"/>
              </a:rPr>
              <a:t>Reports </a:t>
            </a:r>
            <a:endParaRPr b="1">
              <a:solidFill>
                <a:schemeClr val="dk1"/>
              </a:solidFill>
              <a:latin typeface="Cabin"/>
              <a:ea typeface="Cabin"/>
              <a:cs typeface="Cabin"/>
              <a:sym typeface="Cabin"/>
            </a:endParaRPr>
          </a:p>
          <a:p>
            <a:pPr indent="0" lvl="0" marL="0" rtl="0" algn="ctr">
              <a:spcBef>
                <a:spcPts val="0"/>
              </a:spcBef>
              <a:spcAft>
                <a:spcPts val="0"/>
              </a:spcAft>
              <a:buNone/>
            </a:pPr>
            <a:r>
              <a:t/>
            </a:r>
            <a:endParaRPr b="1">
              <a:solidFill>
                <a:schemeClr val="dk1"/>
              </a:solidFill>
              <a:latin typeface="Cabin"/>
              <a:ea typeface="Cabin"/>
              <a:cs typeface="Cabin"/>
              <a:sym typeface="Cabin"/>
            </a:endParaRPr>
          </a:p>
        </p:txBody>
      </p:sp>
      <p:sp>
        <p:nvSpPr>
          <p:cNvPr id="509" name="Google Shape;509;p33"/>
          <p:cNvSpPr txBox="1"/>
          <p:nvPr/>
        </p:nvSpPr>
        <p:spPr>
          <a:xfrm>
            <a:off x="745625" y="4173200"/>
            <a:ext cx="6950700" cy="71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Cabin"/>
                <a:ea typeface="Cabin"/>
                <a:cs typeface="Cabin"/>
                <a:sym typeface="Cabin"/>
              </a:rPr>
              <a:t>Sources:</a:t>
            </a:r>
            <a:endParaRPr b="1" sz="900">
              <a:solidFill>
                <a:schemeClr val="dk1"/>
              </a:solidFill>
              <a:latin typeface="Cabin"/>
              <a:ea typeface="Cabin"/>
              <a:cs typeface="Cabin"/>
              <a:sym typeface="Cabin"/>
            </a:endParaRPr>
          </a:p>
          <a:p>
            <a:pPr indent="0" lvl="0" marL="0" rtl="0" algn="ctr">
              <a:spcBef>
                <a:spcPts val="0"/>
              </a:spcBef>
              <a:spcAft>
                <a:spcPts val="0"/>
              </a:spcAft>
              <a:buNone/>
            </a:pPr>
            <a:r>
              <a:rPr b="1" lang="en" sz="900" u="sng">
                <a:solidFill>
                  <a:schemeClr val="hlink"/>
                </a:solidFill>
                <a:latin typeface="Cabin"/>
                <a:ea typeface="Cabin"/>
                <a:cs typeface="Cabin"/>
                <a:sym typeface="Cabin"/>
                <a:hlinkClick r:id="rId3"/>
              </a:rPr>
              <a:t>https://www.rts.com/resources/guides/food-waste-america/</a:t>
            </a:r>
            <a:endParaRPr b="1" sz="900">
              <a:solidFill>
                <a:schemeClr val="dk1"/>
              </a:solidFill>
              <a:latin typeface="Cabin"/>
              <a:ea typeface="Cabin"/>
              <a:cs typeface="Cabin"/>
              <a:sym typeface="Cabin"/>
            </a:endParaRPr>
          </a:p>
          <a:p>
            <a:pPr indent="0" lvl="0" marL="0" rtl="0" algn="ctr">
              <a:spcBef>
                <a:spcPts val="0"/>
              </a:spcBef>
              <a:spcAft>
                <a:spcPts val="0"/>
              </a:spcAft>
              <a:buNone/>
            </a:pPr>
            <a:r>
              <a:rPr b="1" lang="en" sz="900" u="sng">
                <a:solidFill>
                  <a:schemeClr val="hlink"/>
                </a:solidFill>
                <a:latin typeface="Cabin"/>
                <a:ea typeface="Cabin"/>
                <a:cs typeface="Cabin"/>
                <a:sym typeface="Cabin"/>
                <a:hlinkClick r:id="rId4"/>
              </a:rPr>
              <a:t>https://www.epa.gov/facts-and-figures-about-materials-waste-and-recycling/food-material-specific-data#:~:text=EPA%20estimates%20that%20in%202025,beverage%20manufacturing%20and%20processing%20sectors</a:t>
            </a:r>
            <a:r>
              <a:rPr b="1" lang="en" sz="900">
                <a:solidFill>
                  <a:schemeClr val="dk1"/>
                </a:solidFill>
                <a:latin typeface="Cabin"/>
                <a:ea typeface="Cabin"/>
                <a:cs typeface="Cabin"/>
                <a:sym typeface="Cabin"/>
              </a:rPr>
              <a:t>.</a:t>
            </a:r>
            <a:endParaRPr b="1" sz="900">
              <a:solidFill>
                <a:schemeClr val="dk1"/>
              </a:solidFill>
              <a:latin typeface="Cabin"/>
              <a:ea typeface="Cabin"/>
              <a:cs typeface="Cabin"/>
              <a:sym typeface="Cabin"/>
            </a:endParaRPr>
          </a:p>
          <a:p>
            <a:pPr indent="0" lvl="0" marL="0" rtl="0" algn="ctr">
              <a:spcBef>
                <a:spcPts val="0"/>
              </a:spcBef>
              <a:spcAft>
                <a:spcPts val="0"/>
              </a:spcAft>
              <a:buNone/>
            </a:pPr>
            <a:r>
              <a:rPr b="1" lang="en" sz="900">
                <a:solidFill>
                  <a:schemeClr val="dk1"/>
                </a:solidFill>
                <a:latin typeface="Cabin"/>
                <a:ea typeface="Cabin"/>
                <a:cs typeface="Cabin"/>
                <a:sym typeface="Cabin"/>
              </a:rPr>
              <a:t>https://www.usda.gov/about-food/food-safety/food-loss-and-waste/food-waste-faqs</a:t>
            </a:r>
            <a:endParaRPr b="1" sz="900">
              <a:solidFill>
                <a:schemeClr val="dk1"/>
              </a:solidFill>
              <a:latin typeface="Cabin"/>
              <a:ea typeface="Cabin"/>
              <a:cs typeface="Cabin"/>
              <a:sym typeface="Cabin"/>
            </a:endParaRPr>
          </a:p>
        </p:txBody>
      </p:sp>
      <p:sp>
        <p:nvSpPr>
          <p:cNvPr id="510" name="Google Shape;510;p33"/>
          <p:cNvSpPr txBox="1"/>
          <p:nvPr/>
        </p:nvSpPr>
        <p:spPr>
          <a:xfrm>
            <a:off x="0" y="2174625"/>
            <a:ext cx="1193700" cy="78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Americans waste about 60 million tons of food every year.</a:t>
            </a:r>
            <a:endParaRPr sz="1200">
              <a:solidFill>
                <a:schemeClr val="lt1"/>
              </a:solidFill>
              <a:latin typeface="Open Sans"/>
              <a:ea typeface="Open Sans"/>
              <a:cs typeface="Open Sans"/>
              <a:sym typeface="Open Sans"/>
            </a:endParaRPr>
          </a:p>
        </p:txBody>
      </p:sp>
      <p:sp>
        <p:nvSpPr>
          <p:cNvPr id="511" name="Google Shape;511;p33"/>
          <p:cNvSpPr txBox="1"/>
          <p:nvPr/>
        </p:nvSpPr>
        <p:spPr>
          <a:xfrm>
            <a:off x="1306925" y="1892875"/>
            <a:ext cx="1373100" cy="162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Americans discard more food than any other country, nearly 40 million tons or 30-40 percent of the entire US food supply.</a:t>
            </a:r>
            <a:endParaRPr sz="1200">
              <a:solidFill>
                <a:schemeClr val="lt1"/>
              </a:solidFill>
              <a:latin typeface="Open Sans"/>
              <a:ea typeface="Open Sans"/>
              <a:cs typeface="Open Sans"/>
              <a:sym typeface="Open Sans"/>
            </a:endParaRPr>
          </a:p>
        </p:txBody>
      </p:sp>
      <p:sp>
        <p:nvSpPr>
          <p:cNvPr id="512" name="Google Shape;512;p33"/>
          <p:cNvSpPr txBox="1"/>
          <p:nvPr/>
        </p:nvSpPr>
        <p:spPr>
          <a:xfrm>
            <a:off x="5392800" y="1840450"/>
            <a:ext cx="1373100" cy="159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It is estimated that nearly 35 million people across America</a:t>
            </a:r>
            <a:endParaRPr sz="1200">
              <a:solidFill>
                <a:schemeClr val="lt1"/>
              </a:solidFill>
              <a:latin typeface="Open Sans"/>
              <a:ea typeface="Open Sans"/>
              <a:cs typeface="Open Sans"/>
              <a:sym typeface="Open Sans"/>
            </a:endParaRPr>
          </a:p>
          <a:p>
            <a:pPr indent="0" lvl="0" marL="0" rtl="0" algn="ctr">
              <a:spcBef>
                <a:spcPts val="0"/>
              </a:spcBef>
              <a:spcAft>
                <a:spcPts val="0"/>
              </a:spcAft>
              <a:buNone/>
            </a:pPr>
            <a:r>
              <a:rPr lang="en" sz="1200">
                <a:solidFill>
                  <a:schemeClr val="lt1"/>
                </a:solidFill>
                <a:latin typeface="Open Sans"/>
                <a:ea typeface="Open Sans"/>
                <a:cs typeface="Open Sans"/>
                <a:sym typeface="Open Sans"/>
              </a:rPr>
              <a:t>including 10 million children suffer from food insecurity</a:t>
            </a:r>
            <a:endParaRPr sz="1200">
              <a:solidFill>
                <a:schemeClr val="lt1"/>
              </a:solidFill>
              <a:latin typeface="Open Sans"/>
              <a:ea typeface="Open Sans"/>
              <a:cs typeface="Open Sans"/>
              <a:sym typeface="Open Sans"/>
            </a:endParaRPr>
          </a:p>
        </p:txBody>
      </p:sp>
      <p:grpSp>
        <p:nvGrpSpPr>
          <p:cNvPr id="513" name="Google Shape;513;p33"/>
          <p:cNvGrpSpPr/>
          <p:nvPr/>
        </p:nvGrpSpPr>
        <p:grpSpPr>
          <a:xfrm>
            <a:off x="7971448" y="429166"/>
            <a:ext cx="905774" cy="622136"/>
            <a:chOff x="7971448" y="352966"/>
            <a:chExt cx="905774" cy="622136"/>
          </a:xfrm>
        </p:grpSpPr>
        <p:sp>
          <p:nvSpPr>
            <p:cNvPr id="514" name="Google Shape;514;p33"/>
            <p:cNvSpPr/>
            <p:nvPr/>
          </p:nvSpPr>
          <p:spPr>
            <a:xfrm>
              <a:off x="7971448" y="408972"/>
              <a:ext cx="500908" cy="436350"/>
            </a:xfrm>
            <a:custGeom>
              <a:rect b="b" l="l" r="r" t="t"/>
              <a:pathLst>
                <a:path extrusionOk="0" h="1940" w="2227">
                  <a:moveTo>
                    <a:pt x="1138" y="1"/>
                  </a:moveTo>
                  <a:cubicBezTo>
                    <a:pt x="1130" y="1"/>
                    <a:pt x="1122" y="1"/>
                    <a:pt x="1114" y="1"/>
                  </a:cubicBezTo>
                  <a:cubicBezTo>
                    <a:pt x="508" y="7"/>
                    <a:pt x="49" y="244"/>
                    <a:pt x="27" y="852"/>
                  </a:cubicBezTo>
                  <a:cubicBezTo>
                    <a:pt x="0" y="1586"/>
                    <a:pt x="518" y="1939"/>
                    <a:pt x="1115" y="1939"/>
                  </a:cubicBezTo>
                  <a:cubicBezTo>
                    <a:pt x="1121" y="1939"/>
                    <a:pt x="1128" y="1939"/>
                    <a:pt x="1134" y="1939"/>
                  </a:cubicBezTo>
                  <a:cubicBezTo>
                    <a:pt x="1739" y="1933"/>
                    <a:pt x="2227" y="1649"/>
                    <a:pt x="2218" y="828"/>
                  </a:cubicBezTo>
                  <a:cubicBezTo>
                    <a:pt x="2212" y="230"/>
                    <a:pt x="1732" y="1"/>
                    <a:pt x="1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8376314" y="538753"/>
              <a:ext cx="500908" cy="436350"/>
            </a:xfrm>
            <a:custGeom>
              <a:rect b="b" l="l" r="r" t="t"/>
              <a:pathLst>
                <a:path extrusionOk="0" h="1940" w="2227">
                  <a:moveTo>
                    <a:pt x="1084" y="1"/>
                  </a:moveTo>
                  <a:cubicBezTo>
                    <a:pt x="491" y="1"/>
                    <a:pt x="15" y="231"/>
                    <a:pt x="8" y="828"/>
                  </a:cubicBezTo>
                  <a:cubicBezTo>
                    <a:pt x="0" y="1649"/>
                    <a:pt x="488" y="1933"/>
                    <a:pt x="1093" y="1939"/>
                  </a:cubicBezTo>
                  <a:cubicBezTo>
                    <a:pt x="1098" y="1939"/>
                    <a:pt x="1104" y="1939"/>
                    <a:pt x="1109" y="1939"/>
                  </a:cubicBezTo>
                  <a:cubicBezTo>
                    <a:pt x="1708" y="1939"/>
                    <a:pt x="2227" y="1586"/>
                    <a:pt x="2199" y="851"/>
                  </a:cubicBezTo>
                  <a:cubicBezTo>
                    <a:pt x="2177" y="244"/>
                    <a:pt x="1716" y="7"/>
                    <a:pt x="1112" y="1"/>
                  </a:cubicBezTo>
                  <a:cubicBezTo>
                    <a:pt x="1102" y="1"/>
                    <a:pt x="1093" y="1"/>
                    <a:pt x="10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8066592" y="395477"/>
              <a:ext cx="312421" cy="174540"/>
            </a:xfrm>
            <a:custGeom>
              <a:rect b="b" l="l" r="r" t="t"/>
              <a:pathLst>
                <a:path extrusionOk="0" h="776" w="1389">
                  <a:moveTo>
                    <a:pt x="0" y="398"/>
                  </a:moveTo>
                  <a:cubicBezTo>
                    <a:pt x="0" y="398"/>
                    <a:pt x="0" y="398"/>
                    <a:pt x="0" y="398"/>
                  </a:cubicBezTo>
                  <a:cubicBezTo>
                    <a:pt x="0" y="398"/>
                    <a:pt x="0" y="398"/>
                    <a:pt x="0" y="398"/>
                  </a:cubicBezTo>
                  <a:close/>
                  <a:moveTo>
                    <a:pt x="1385" y="1"/>
                  </a:moveTo>
                  <a:lnTo>
                    <a:pt x="1385" y="1"/>
                  </a:lnTo>
                  <a:cubicBezTo>
                    <a:pt x="1281" y="44"/>
                    <a:pt x="1118" y="55"/>
                    <a:pt x="981" y="55"/>
                  </a:cubicBezTo>
                  <a:cubicBezTo>
                    <a:pt x="847" y="55"/>
                    <a:pt x="738" y="44"/>
                    <a:pt x="738" y="44"/>
                  </a:cubicBezTo>
                  <a:cubicBezTo>
                    <a:pt x="738" y="44"/>
                    <a:pt x="431" y="64"/>
                    <a:pt x="194" y="64"/>
                  </a:cubicBezTo>
                  <a:cubicBezTo>
                    <a:pt x="137" y="64"/>
                    <a:pt x="84" y="63"/>
                    <a:pt x="40" y="60"/>
                  </a:cubicBezTo>
                  <a:lnTo>
                    <a:pt x="40" y="60"/>
                  </a:lnTo>
                  <a:cubicBezTo>
                    <a:pt x="40" y="60"/>
                    <a:pt x="274" y="144"/>
                    <a:pt x="473" y="159"/>
                  </a:cubicBezTo>
                  <a:cubicBezTo>
                    <a:pt x="473" y="159"/>
                    <a:pt x="248" y="334"/>
                    <a:pt x="0" y="398"/>
                  </a:cubicBezTo>
                  <a:lnTo>
                    <a:pt x="0" y="398"/>
                  </a:lnTo>
                  <a:cubicBezTo>
                    <a:pt x="2" y="398"/>
                    <a:pt x="395" y="370"/>
                    <a:pt x="570" y="238"/>
                  </a:cubicBezTo>
                  <a:lnTo>
                    <a:pt x="570" y="238"/>
                  </a:lnTo>
                  <a:cubicBezTo>
                    <a:pt x="537" y="439"/>
                    <a:pt x="563" y="776"/>
                    <a:pt x="563" y="776"/>
                  </a:cubicBezTo>
                  <a:cubicBezTo>
                    <a:pt x="682" y="607"/>
                    <a:pt x="752" y="235"/>
                    <a:pt x="752" y="235"/>
                  </a:cubicBezTo>
                  <a:cubicBezTo>
                    <a:pt x="913" y="412"/>
                    <a:pt x="1151" y="440"/>
                    <a:pt x="1286" y="440"/>
                  </a:cubicBezTo>
                  <a:cubicBezTo>
                    <a:pt x="1349" y="440"/>
                    <a:pt x="1389" y="434"/>
                    <a:pt x="1389" y="434"/>
                  </a:cubicBezTo>
                  <a:cubicBezTo>
                    <a:pt x="1159" y="388"/>
                    <a:pt x="969" y="197"/>
                    <a:pt x="969" y="197"/>
                  </a:cubicBezTo>
                  <a:cubicBezTo>
                    <a:pt x="1290" y="145"/>
                    <a:pt x="1385" y="1"/>
                    <a:pt x="13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8188726" y="352966"/>
              <a:ext cx="63879" cy="62978"/>
            </a:xfrm>
            <a:custGeom>
              <a:rect b="b" l="l" r="r" t="t"/>
              <a:pathLst>
                <a:path extrusionOk="0" h="280" w="284">
                  <a:moveTo>
                    <a:pt x="164" y="0"/>
                  </a:moveTo>
                  <a:cubicBezTo>
                    <a:pt x="129" y="0"/>
                    <a:pt x="94" y="3"/>
                    <a:pt x="69" y="12"/>
                  </a:cubicBezTo>
                  <a:cubicBezTo>
                    <a:pt x="0" y="35"/>
                    <a:pt x="72" y="279"/>
                    <a:pt x="72" y="279"/>
                  </a:cubicBezTo>
                  <a:lnTo>
                    <a:pt x="195" y="277"/>
                  </a:lnTo>
                  <a:cubicBezTo>
                    <a:pt x="189" y="164"/>
                    <a:pt x="284" y="9"/>
                    <a:pt x="284" y="9"/>
                  </a:cubicBezTo>
                  <a:cubicBezTo>
                    <a:pt x="284" y="9"/>
                    <a:pt x="225" y="0"/>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8388010" y="509063"/>
              <a:ext cx="48359" cy="45884"/>
            </a:xfrm>
            <a:custGeom>
              <a:rect b="b" l="l" r="r" t="t"/>
              <a:pathLst>
                <a:path extrusionOk="0" h="204" w="215">
                  <a:moveTo>
                    <a:pt x="89" y="0"/>
                  </a:moveTo>
                  <a:cubicBezTo>
                    <a:pt x="70" y="0"/>
                    <a:pt x="53" y="6"/>
                    <a:pt x="39" y="17"/>
                  </a:cubicBezTo>
                  <a:cubicBezTo>
                    <a:pt x="1" y="49"/>
                    <a:pt x="1" y="112"/>
                    <a:pt x="39" y="157"/>
                  </a:cubicBezTo>
                  <a:cubicBezTo>
                    <a:pt x="63" y="187"/>
                    <a:pt x="96" y="203"/>
                    <a:pt x="128" y="203"/>
                  </a:cubicBezTo>
                  <a:cubicBezTo>
                    <a:pt x="146" y="203"/>
                    <a:pt x="163" y="198"/>
                    <a:pt x="177" y="187"/>
                  </a:cubicBezTo>
                  <a:cubicBezTo>
                    <a:pt x="215" y="155"/>
                    <a:pt x="215" y="93"/>
                    <a:pt x="177" y="46"/>
                  </a:cubicBezTo>
                  <a:cubicBezTo>
                    <a:pt x="153" y="16"/>
                    <a:pt x="120" y="0"/>
                    <a:pt x="89"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8375639" y="538753"/>
              <a:ext cx="500908" cy="436350"/>
            </a:xfrm>
            <a:custGeom>
              <a:rect b="b" l="l" r="r" t="t"/>
              <a:pathLst>
                <a:path extrusionOk="0" h="1940" w="2227">
                  <a:moveTo>
                    <a:pt x="1084" y="1"/>
                  </a:moveTo>
                  <a:cubicBezTo>
                    <a:pt x="491" y="1"/>
                    <a:pt x="15" y="231"/>
                    <a:pt x="8" y="828"/>
                  </a:cubicBezTo>
                  <a:cubicBezTo>
                    <a:pt x="0" y="1649"/>
                    <a:pt x="488" y="1933"/>
                    <a:pt x="1093" y="1939"/>
                  </a:cubicBezTo>
                  <a:cubicBezTo>
                    <a:pt x="1098" y="1939"/>
                    <a:pt x="1104" y="1939"/>
                    <a:pt x="1109" y="1939"/>
                  </a:cubicBezTo>
                  <a:cubicBezTo>
                    <a:pt x="1708" y="1939"/>
                    <a:pt x="2227" y="1586"/>
                    <a:pt x="2199" y="851"/>
                  </a:cubicBezTo>
                  <a:cubicBezTo>
                    <a:pt x="2177" y="244"/>
                    <a:pt x="1716" y="7"/>
                    <a:pt x="1112" y="1"/>
                  </a:cubicBezTo>
                  <a:cubicBezTo>
                    <a:pt x="1102" y="1"/>
                    <a:pt x="1093" y="1"/>
                    <a:pt x="1084"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8468533" y="525032"/>
              <a:ext cx="312421" cy="174540"/>
            </a:xfrm>
            <a:custGeom>
              <a:rect b="b" l="l" r="r" t="t"/>
              <a:pathLst>
                <a:path extrusionOk="0" h="776" w="1389">
                  <a:moveTo>
                    <a:pt x="1388" y="399"/>
                  </a:moveTo>
                  <a:cubicBezTo>
                    <a:pt x="1388" y="399"/>
                    <a:pt x="1388" y="399"/>
                    <a:pt x="1388" y="399"/>
                  </a:cubicBezTo>
                  <a:cubicBezTo>
                    <a:pt x="1388" y="399"/>
                    <a:pt x="1388" y="399"/>
                    <a:pt x="1388" y="399"/>
                  </a:cubicBezTo>
                  <a:close/>
                  <a:moveTo>
                    <a:pt x="4" y="1"/>
                  </a:moveTo>
                  <a:lnTo>
                    <a:pt x="4" y="1"/>
                  </a:lnTo>
                  <a:cubicBezTo>
                    <a:pt x="4" y="1"/>
                    <a:pt x="99" y="146"/>
                    <a:pt x="420" y="197"/>
                  </a:cubicBezTo>
                  <a:cubicBezTo>
                    <a:pt x="420" y="197"/>
                    <a:pt x="229" y="389"/>
                    <a:pt x="1" y="434"/>
                  </a:cubicBezTo>
                  <a:cubicBezTo>
                    <a:pt x="1" y="434"/>
                    <a:pt x="42" y="440"/>
                    <a:pt x="106" y="440"/>
                  </a:cubicBezTo>
                  <a:cubicBezTo>
                    <a:pt x="241" y="440"/>
                    <a:pt x="478" y="412"/>
                    <a:pt x="638" y="236"/>
                  </a:cubicBezTo>
                  <a:cubicBezTo>
                    <a:pt x="638" y="236"/>
                    <a:pt x="707" y="607"/>
                    <a:pt x="825" y="776"/>
                  </a:cubicBezTo>
                  <a:cubicBezTo>
                    <a:pt x="825" y="776"/>
                    <a:pt x="851" y="439"/>
                    <a:pt x="819" y="238"/>
                  </a:cubicBezTo>
                  <a:lnTo>
                    <a:pt x="819" y="238"/>
                  </a:lnTo>
                  <a:cubicBezTo>
                    <a:pt x="995" y="369"/>
                    <a:pt x="1385" y="398"/>
                    <a:pt x="1388" y="399"/>
                  </a:cubicBezTo>
                  <a:lnTo>
                    <a:pt x="1388" y="399"/>
                  </a:lnTo>
                  <a:cubicBezTo>
                    <a:pt x="1141" y="334"/>
                    <a:pt x="916" y="159"/>
                    <a:pt x="916" y="159"/>
                  </a:cubicBezTo>
                  <a:cubicBezTo>
                    <a:pt x="1115" y="144"/>
                    <a:pt x="1349" y="60"/>
                    <a:pt x="1349" y="60"/>
                  </a:cubicBezTo>
                  <a:lnTo>
                    <a:pt x="1349" y="60"/>
                  </a:lnTo>
                  <a:cubicBezTo>
                    <a:pt x="1306" y="63"/>
                    <a:pt x="1252" y="64"/>
                    <a:pt x="1195" y="64"/>
                  </a:cubicBezTo>
                  <a:cubicBezTo>
                    <a:pt x="958" y="64"/>
                    <a:pt x="650" y="44"/>
                    <a:pt x="650" y="44"/>
                  </a:cubicBezTo>
                  <a:cubicBezTo>
                    <a:pt x="650" y="44"/>
                    <a:pt x="542" y="54"/>
                    <a:pt x="407" y="54"/>
                  </a:cubicBezTo>
                  <a:cubicBezTo>
                    <a:pt x="271" y="54"/>
                    <a:pt x="108" y="44"/>
                    <a:pt x="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8594716" y="482747"/>
              <a:ext cx="64104" cy="62753"/>
            </a:xfrm>
            <a:custGeom>
              <a:rect b="b" l="l" r="r" t="t"/>
              <a:pathLst>
                <a:path extrusionOk="0" h="279" w="285">
                  <a:moveTo>
                    <a:pt x="123" y="0"/>
                  </a:moveTo>
                  <a:cubicBezTo>
                    <a:pt x="62" y="0"/>
                    <a:pt x="1" y="9"/>
                    <a:pt x="1" y="9"/>
                  </a:cubicBezTo>
                  <a:cubicBezTo>
                    <a:pt x="1" y="9"/>
                    <a:pt x="96" y="163"/>
                    <a:pt x="89" y="277"/>
                  </a:cubicBezTo>
                  <a:lnTo>
                    <a:pt x="214" y="278"/>
                  </a:lnTo>
                  <a:cubicBezTo>
                    <a:pt x="214" y="278"/>
                    <a:pt x="284" y="35"/>
                    <a:pt x="216" y="11"/>
                  </a:cubicBezTo>
                  <a:cubicBezTo>
                    <a:pt x="191" y="3"/>
                    <a:pt x="15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8778031" y="637269"/>
              <a:ext cx="69952" cy="70176"/>
            </a:xfrm>
            <a:custGeom>
              <a:rect b="b" l="l" r="r" t="t"/>
              <a:pathLst>
                <a:path extrusionOk="0" h="312" w="311">
                  <a:moveTo>
                    <a:pt x="136" y="1"/>
                  </a:moveTo>
                  <a:cubicBezTo>
                    <a:pt x="121" y="1"/>
                    <a:pt x="106" y="4"/>
                    <a:pt x="91" y="10"/>
                  </a:cubicBezTo>
                  <a:cubicBezTo>
                    <a:pt x="26" y="39"/>
                    <a:pt x="1" y="128"/>
                    <a:pt x="37" y="208"/>
                  </a:cubicBezTo>
                  <a:cubicBezTo>
                    <a:pt x="65" y="272"/>
                    <a:pt x="121" y="311"/>
                    <a:pt x="175" y="311"/>
                  </a:cubicBezTo>
                  <a:cubicBezTo>
                    <a:pt x="190" y="311"/>
                    <a:pt x="205" y="308"/>
                    <a:pt x="220" y="302"/>
                  </a:cubicBezTo>
                  <a:cubicBezTo>
                    <a:pt x="285" y="274"/>
                    <a:pt x="310" y="184"/>
                    <a:pt x="275" y="103"/>
                  </a:cubicBezTo>
                  <a:cubicBezTo>
                    <a:pt x="247" y="40"/>
                    <a:pt x="191" y="1"/>
                    <a:pt x="136"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33"/>
          <p:cNvSpPr txBox="1"/>
          <p:nvPr/>
        </p:nvSpPr>
        <p:spPr>
          <a:xfrm>
            <a:off x="6965150" y="1672300"/>
            <a:ext cx="1373100" cy="19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pen Sans"/>
                <a:ea typeface="Open Sans"/>
                <a:cs typeface="Open Sans"/>
                <a:sym typeface="Open Sans"/>
              </a:rPr>
              <a:t>More than 80 percent of Americans discard perfectly good, consumable food simply because they misunderstand expiration labels</a:t>
            </a:r>
            <a:endParaRPr sz="1200">
              <a:solidFill>
                <a:schemeClr val="lt1"/>
              </a:solidFill>
              <a:latin typeface="Open Sans"/>
              <a:ea typeface="Open Sans"/>
              <a:cs typeface="Open Sans"/>
              <a:sym typeface="Open Sans"/>
            </a:endParaRPr>
          </a:p>
        </p:txBody>
      </p:sp>
      <p:pic>
        <p:nvPicPr>
          <p:cNvPr id="524" name="Google Shape;524;p33" title="ChatGPT Image May 13, 2025, 01_37_39 PM.png"/>
          <p:cNvPicPr preferRelativeResize="0"/>
          <p:nvPr/>
        </p:nvPicPr>
        <p:blipFill>
          <a:blip r:embed="rId5">
            <a:alphaModFix/>
          </a:blip>
          <a:stretch>
            <a:fillRect/>
          </a:stretch>
        </p:blipFill>
        <p:spPr>
          <a:xfrm>
            <a:off x="2749607" y="1807754"/>
            <a:ext cx="2443949" cy="16292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28" name="Shape 528"/>
        <p:cNvGrpSpPr/>
        <p:nvPr/>
      </p:nvGrpSpPr>
      <p:grpSpPr>
        <a:xfrm>
          <a:off x="0" y="0"/>
          <a:ext cx="0" cy="0"/>
          <a:chOff x="0" y="0"/>
          <a:chExt cx="0" cy="0"/>
        </a:xfrm>
      </p:grpSpPr>
      <p:sp>
        <p:nvSpPr>
          <p:cNvPr id="529" name="Google Shape;529;p34"/>
          <p:cNvSpPr/>
          <p:nvPr/>
        </p:nvSpPr>
        <p:spPr>
          <a:xfrm flipH="1">
            <a:off x="5206575" y="2371250"/>
            <a:ext cx="3775500" cy="2772300"/>
          </a:xfrm>
          <a:prstGeom prst="round1Rect">
            <a:avLst>
              <a:gd fmla="val 2692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4"/>
          <p:cNvSpPr txBox="1"/>
          <p:nvPr>
            <p:ph type="title"/>
          </p:nvPr>
        </p:nvSpPr>
        <p:spPr>
          <a:xfrm>
            <a:off x="156475" y="204700"/>
            <a:ext cx="41949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Current </a:t>
            </a:r>
            <a:r>
              <a:rPr lang="en"/>
              <a:t>functionality</a:t>
            </a:r>
            <a:endParaRPr/>
          </a:p>
        </p:txBody>
      </p:sp>
      <p:sp>
        <p:nvSpPr>
          <p:cNvPr id="531" name="Google Shape;531;p34"/>
          <p:cNvSpPr txBox="1"/>
          <p:nvPr>
            <p:ph idx="1" type="subTitle"/>
          </p:nvPr>
        </p:nvSpPr>
        <p:spPr>
          <a:xfrm rot="-295">
            <a:off x="-9600" y="1175153"/>
            <a:ext cx="3501600" cy="362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a:p>
            <a:pPr indent="-292100" lvl="0" marL="457200" rtl="0" algn="l">
              <a:spcBef>
                <a:spcPts val="0"/>
              </a:spcBef>
              <a:spcAft>
                <a:spcPts val="0"/>
              </a:spcAft>
              <a:buSzPts val="1000"/>
              <a:buChar char="●"/>
            </a:pPr>
            <a:r>
              <a:rPr lang="en" sz="1000"/>
              <a:t>All the frontend elements should now be colored instead of white plain white or black.</a:t>
            </a:r>
            <a:endParaRPr sz="1000"/>
          </a:p>
          <a:p>
            <a:pPr indent="-292100" lvl="0" marL="457200" rtl="0" algn="l">
              <a:spcBef>
                <a:spcPts val="0"/>
              </a:spcBef>
              <a:spcAft>
                <a:spcPts val="0"/>
              </a:spcAft>
              <a:buSzPts val="1000"/>
              <a:buChar char="●"/>
            </a:pPr>
            <a:r>
              <a:rPr lang="en" sz="1000"/>
              <a:t>There is now user authentication using Clerk and user tables are checked on sign in for the event of a new or existing user</a:t>
            </a:r>
            <a:endParaRPr sz="1000"/>
          </a:p>
          <a:p>
            <a:pPr indent="-304800" lvl="0" marL="457200" rtl="0" algn="l">
              <a:spcBef>
                <a:spcPts val="0"/>
              </a:spcBef>
              <a:spcAft>
                <a:spcPts val="0"/>
              </a:spcAft>
              <a:buSzPts val="1200"/>
              <a:buChar char="●"/>
            </a:pPr>
            <a:r>
              <a:rPr lang="en" sz="1000"/>
              <a:t>Users can add ingredients by searching and selecting results given by an API.</a:t>
            </a:r>
            <a:endParaRPr sz="1000"/>
          </a:p>
          <a:p>
            <a:pPr indent="-304800" lvl="0" marL="457200" rtl="0" algn="l">
              <a:spcBef>
                <a:spcPts val="0"/>
              </a:spcBef>
              <a:spcAft>
                <a:spcPts val="0"/>
              </a:spcAft>
              <a:buSzPts val="1200"/>
              <a:buChar char="●"/>
            </a:pPr>
            <a:r>
              <a:rPr lang="en" sz="1000"/>
              <a:t>When removing these ingredients either due to usage, or due to expiration, an AI generated recommendation will be displayed giving recyclability or compostability information.</a:t>
            </a:r>
            <a:endParaRPr sz="1000"/>
          </a:p>
          <a:p>
            <a:pPr indent="-304800" lvl="0" marL="457200" rtl="0" algn="l">
              <a:spcBef>
                <a:spcPts val="0"/>
              </a:spcBef>
              <a:spcAft>
                <a:spcPts val="0"/>
              </a:spcAft>
              <a:buSzPts val="1200"/>
              <a:buChar char="●"/>
            </a:pPr>
            <a:r>
              <a:rPr lang="en" sz="1000"/>
              <a:t>The recipes page allows users to search for recipes either via text or  by selecting ingredients in their virtual pantry.</a:t>
            </a:r>
            <a:endParaRPr sz="1000"/>
          </a:p>
          <a:p>
            <a:pPr indent="-292100" lvl="0" marL="457200" rtl="0" algn="l">
              <a:spcBef>
                <a:spcPts val="0"/>
              </a:spcBef>
              <a:spcAft>
                <a:spcPts val="0"/>
              </a:spcAft>
              <a:buSzPts val="1000"/>
              <a:buChar char="●"/>
            </a:pPr>
            <a:r>
              <a:rPr lang="en" sz="1000"/>
              <a:t>The donation page shows the locations of the nearest food banks around the user</a:t>
            </a:r>
            <a:endParaRPr sz="1000"/>
          </a:p>
          <a:p>
            <a:pPr indent="0" lvl="0" marL="0" rtl="0" algn="l">
              <a:spcBef>
                <a:spcPts val="0"/>
              </a:spcBef>
              <a:spcAft>
                <a:spcPts val="0"/>
              </a:spcAft>
              <a:buNone/>
            </a:pPr>
            <a:r>
              <a:t/>
            </a:r>
            <a:endParaRPr sz="900"/>
          </a:p>
        </p:txBody>
      </p:sp>
      <p:cxnSp>
        <p:nvCxnSpPr>
          <p:cNvPr id="532" name="Google Shape;532;p34"/>
          <p:cNvCxnSpPr/>
          <p:nvPr/>
        </p:nvCxnSpPr>
        <p:spPr>
          <a:xfrm rot="10800000">
            <a:off x="720000" y="937450"/>
            <a:ext cx="2762100" cy="0"/>
          </a:xfrm>
          <a:prstGeom prst="straightConnector1">
            <a:avLst/>
          </a:prstGeom>
          <a:noFill/>
          <a:ln cap="flat" cmpd="sng" w="9525">
            <a:solidFill>
              <a:schemeClr val="lt1"/>
            </a:solidFill>
            <a:prstDash val="solid"/>
            <a:round/>
            <a:headEnd len="med" w="med" type="none"/>
            <a:tailEnd len="med" w="med" type="none"/>
          </a:ln>
        </p:spPr>
      </p:cxnSp>
      <p:cxnSp>
        <p:nvCxnSpPr>
          <p:cNvPr id="533" name="Google Shape;533;p34"/>
          <p:cNvCxnSpPr/>
          <p:nvPr/>
        </p:nvCxnSpPr>
        <p:spPr>
          <a:xfrm rot="10800000">
            <a:off x="138900" y="937450"/>
            <a:ext cx="581100" cy="0"/>
          </a:xfrm>
          <a:prstGeom prst="straightConnector1">
            <a:avLst/>
          </a:prstGeom>
          <a:noFill/>
          <a:ln cap="flat" cmpd="sng" w="9525">
            <a:solidFill>
              <a:schemeClr val="lt1"/>
            </a:solidFill>
            <a:prstDash val="solid"/>
            <a:round/>
            <a:headEnd len="med" w="med" type="none"/>
            <a:tailEnd len="med" w="med" type="none"/>
          </a:ln>
        </p:spPr>
      </p:cxnSp>
      <p:grpSp>
        <p:nvGrpSpPr>
          <p:cNvPr id="534" name="Google Shape;534;p34"/>
          <p:cNvGrpSpPr/>
          <p:nvPr/>
        </p:nvGrpSpPr>
        <p:grpSpPr>
          <a:xfrm flipH="1">
            <a:off x="4829015" y="4278762"/>
            <a:ext cx="1257248" cy="1018488"/>
            <a:chOff x="3984450" y="-1754153"/>
            <a:chExt cx="1316076" cy="1065922"/>
          </a:xfrm>
        </p:grpSpPr>
        <p:sp>
          <p:nvSpPr>
            <p:cNvPr id="535" name="Google Shape;535;p34"/>
            <p:cNvSpPr/>
            <p:nvPr/>
          </p:nvSpPr>
          <p:spPr>
            <a:xfrm>
              <a:off x="4593307" y="-1724336"/>
              <a:ext cx="531123" cy="649558"/>
            </a:xfrm>
            <a:custGeom>
              <a:rect b="b" l="l" r="r" t="t"/>
              <a:pathLst>
                <a:path extrusionOk="0" h="2298" w="1879">
                  <a:moveTo>
                    <a:pt x="894" y="1"/>
                  </a:moveTo>
                  <a:cubicBezTo>
                    <a:pt x="832" y="1"/>
                    <a:pt x="768" y="17"/>
                    <a:pt x="711" y="45"/>
                  </a:cubicBezTo>
                  <a:cubicBezTo>
                    <a:pt x="615" y="92"/>
                    <a:pt x="533" y="168"/>
                    <a:pt x="460" y="249"/>
                  </a:cubicBezTo>
                  <a:cubicBezTo>
                    <a:pt x="402" y="570"/>
                    <a:pt x="258" y="867"/>
                    <a:pt x="157" y="1177"/>
                  </a:cubicBezTo>
                  <a:cubicBezTo>
                    <a:pt x="57" y="1487"/>
                    <a:pt x="1" y="1832"/>
                    <a:pt x="123" y="2134"/>
                  </a:cubicBezTo>
                  <a:cubicBezTo>
                    <a:pt x="146" y="2188"/>
                    <a:pt x="175" y="2245"/>
                    <a:pt x="228" y="2274"/>
                  </a:cubicBezTo>
                  <a:cubicBezTo>
                    <a:pt x="259" y="2291"/>
                    <a:pt x="294" y="2298"/>
                    <a:pt x="330" y="2298"/>
                  </a:cubicBezTo>
                  <a:cubicBezTo>
                    <a:pt x="359" y="2298"/>
                    <a:pt x="388" y="2294"/>
                    <a:pt x="416" y="2288"/>
                  </a:cubicBezTo>
                  <a:cubicBezTo>
                    <a:pt x="630" y="2245"/>
                    <a:pt x="822" y="2128"/>
                    <a:pt x="991" y="1992"/>
                  </a:cubicBezTo>
                  <a:cubicBezTo>
                    <a:pt x="1162" y="1855"/>
                    <a:pt x="1315" y="1697"/>
                    <a:pt x="1483" y="1558"/>
                  </a:cubicBezTo>
                  <a:cubicBezTo>
                    <a:pt x="1547" y="1504"/>
                    <a:pt x="1615" y="1455"/>
                    <a:pt x="1670" y="1393"/>
                  </a:cubicBezTo>
                  <a:cubicBezTo>
                    <a:pt x="1718" y="1341"/>
                    <a:pt x="1759" y="1283"/>
                    <a:pt x="1790" y="1220"/>
                  </a:cubicBezTo>
                  <a:cubicBezTo>
                    <a:pt x="1849" y="1104"/>
                    <a:pt x="1879" y="970"/>
                    <a:pt x="1853" y="846"/>
                  </a:cubicBezTo>
                  <a:cubicBezTo>
                    <a:pt x="1828" y="728"/>
                    <a:pt x="1757" y="620"/>
                    <a:pt x="1657" y="551"/>
                  </a:cubicBezTo>
                  <a:cubicBezTo>
                    <a:pt x="1567" y="491"/>
                    <a:pt x="1459" y="462"/>
                    <a:pt x="1375" y="397"/>
                  </a:cubicBezTo>
                  <a:cubicBezTo>
                    <a:pt x="1242" y="291"/>
                    <a:pt x="1180" y="100"/>
                    <a:pt x="1026" y="29"/>
                  </a:cubicBezTo>
                  <a:cubicBezTo>
                    <a:pt x="985" y="10"/>
                    <a:pt x="940" y="1"/>
                    <a:pt x="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4597557" y="-1724336"/>
              <a:ext cx="531123" cy="649558"/>
            </a:xfrm>
            <a:custGeom>
              <a:rect b="b" l="l" r="r" t="t"/>
              <a:pathLst>
                <a:path extrusionOk="0" h="2298" w="1879">
                  <a:moveTo>
                    <a:pt x="894" y="1"/>
                  </a:moveTo>
                  <a:cubicBezTo>
                    <a:pt x="832" y="1"/>
                    <a:pt x="768" y="17"/>
                    <a:pt x="711" y="45"/>
                  </a:cubicBezTo>
                  <a:cubicBezTo>
                    <a:pt x="615" y="92"/>
                    <a:pt x="533" y="168"/>
                    <a:pt x="460" y="249"/>
                  </a:cubicBezTo>
                  <a:cubicBezTo>
                    <a:pt x="402" y="570"/>
                    <a:pt x="258" y="867"/>
                    <a:pt x="157" y="1177"/>
                  </a:cubicBezTo>
                  <a:cubicBezTo>
                    <a:pt x="57" y="1487"/>
                    <a:pt x="1" y="1832"/>
                    <a:pt x="123" y="2134"/>
                  </a:cubicBezTo>
                  <a:cubicBezTo>
                    <a:pt x="146" y="2188"/>
                    <a:pt x="175" y="2245"/>
                    <a:pt x="228" y="2274"/>
                  </a:cubicBezTo>
                  <a:cubicBezTo>
                    <a:pt x="259" y="2291"/>
                    <a:pt x="294" y="2298"/>
                    <a:pt x="330" y="2298"/>
                  </a:cubicBezTo>
                  <a:cubicBezTo>
                    <a:pt x="359" y="2298"/>
                    <a:pt x="388" y="2294"/>
                    <a:pt x="416" y="2288"/>
                  </a:cubicBezTo>
                  <a:cubicBezTo>
                    <a:pt x="630" y="2245"/>
                    <a:pt x="822" y="2128"/>
                    <a:pt x="991" y="1992"/>
                  </a:cubicBezTo>
                  <a:cubicBezTo>
                    <a:pt x="1162" y="1855"/>
                    <a:pt x="1315" y="1697"/>
                    <a:pt x="1483" y="1558"/>
                  </a:cubicBezTo>
                  <a:cubicBezTo>
                    <a:pt x="1547" y="1504"/>
                    <a:pt x="1615" y="1455"/>
                    <a:pt x="1670" y="1393"/>
                  </a:cubicBezTo>
                  <a:cubicBezTo>
                    <a:pt x="1718" y="1341"/>
                    <a:pt x="1759" y="1283"/>
                    <a:pt x="1790" y="1220"/>
                  </a:cubicBezTo>
                  <a:cubicBezTo>
                    <a:pt x="1849" y="1104"/>
                    <a:pt x="1879" y="970"/>
                    <a:pt x="1853" y="846"/>
                  </a:cubicBezTo>
                  <a:cubicBezTo>
                    <a:pt x="1828" y="728"/>
                    <a:pt x="1757" y="620"/>
                    <a:pt x="1657" y="551"/>
                  </a:cubicBezTo>
                  <a:cubicBezTo>
                    <a:pt x="1567" y="491"/>
                    <a:pt x="1459" y="462"/>
                    <a:pt x="1375" y="397"/>
                  </a:cubicBezTo>
                  <a:cubicBezTo>
                    <a:pt x="1242" y="291"/>
                    <a:pt x="1180" y="100"/>
                    <a:pt x="1026" y="29"/>
                  </a:cubicBezTo>
                  <a:cubicBezTo>
                    <a:pt x="985" y="10"/>
                    <a:pt x="940" y="1"/>
                    <a:pt x="894"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4"/>
            <p:cNvSpPr/>
            <p:nvPr/>
          </p:nvSpPr>
          <p:spPr>
            <a:xfrm>
              <a:off x="4682911" y="-1613249"/>
              <a:ext cx="299340" cy="442367"/>
            </a:xfrm>
            <a:custGeom>
              <a:rect b="b" l="l" r="r" t="t"/>
              <a:pathLst>
                <a:path extrusionOk="0" h="1565" w="1059">
                  <a:moveTo>
                    <a:pt x="1059" y="0"/>
                  </a:moveTo>
                  <a:cubicBezTo>
                    <a:pt x="779" y="567"/>
                    <a:pt x="453" y="1120"/>
                    <a:pt x="1" y="1565"/>
                  </a:cubicBezTo>
                  <a:cubicBezTo>
                    <a:pt x="480" y="1144"/>
                    <a:pt x="811" y="581"/>
                    <a:pt x="1059"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4"/>
            <p:cNvSpPr/>
            <p:nvPr/>
          </p:nvSpPr>
          <p:spPr>
            <a:xfrm>
              <a:off x="4951440" y="-1534951"/>
              <a:ext cx="132569" cy="74058"/>
            </a:xfrm>
            <a:custGeom>
              <a:rect b="b" l="l" r="r" t="t"/>
              <a:pathLst>
                <a:path extrusionOk="0" h="262" w="469">
                  <a:moveTo>
                    <a:pt x="53" y="1"/>
                  </a:moveTo>
                  <a:cubicBezTo>
                    <a:pt x="35" y="1"/>
                    <a:pt x="18" y="3"/>
                    <a:pt x="0" y="8"/>
                  </a:cubicBezTo>
                  <a:cubicBezTo>
                    <a:pt x="10" y="6"/>
                    <a:pt x="20" y="5"/>
                    <a:pt x="30" y="5"/>
                  </a:cubicBezTo>
                  <a:cubicBezTo>
                    <a:pt x="90" y="5"/>
                    <a:pt x="146" y="32"/>
                    <a:pt x="200" y="55"/>
                  </a:cubicBezTo>
                  <a:cubicBezTo>
                    <a:pt x="306" y="98"/>
                    <a:pt x="416" y="154"/>
                    <a:pt x="469" y="261"/>
                  </a:cubicBezTo>
                  <a:cubicBezTo>
                    <a:pt x="439" y="171"/>
                    <a:pt x="355" y="108"/>
                    <a:pt x="271" y="69"/>
                  </a:cubicBezTo>
                  <a:cubicBezTo>
                    <a:pt x="202" y="41"/>
                    <a:pt x="128" y="1"/>
                    <a:pt x="53"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4"/>
            <p:cNvSpPr/>
            <p:nvPr/>
          </p:nvSpPr>
          <p:spPr>
            <a:xfrm>
              <a:off x="4836962" y="-1573676"/>
              <a:ext cx="87060" cy="82537"/>
            </a:xfrm>
            <a:custGeom>
              <a:rect b="b" l="l" r="r" t="t"/>
              <a:pathLst>
                <a:path extrusionOk="0" h="292" w="308">
                  <a:moveTo>
                    <a:pt x="1" y="0"/>
                  </a:moveTo>
                  <a:lnTo>
                    <a:pt x="1" y="0"/>
                  </a:lnTo>
                  <a:cubicBezTo>
                    <a:pt x="112" y="59"/>
                    <a:pt x="210" y="140"/>
                    <a:pt x="285" y="243"/>
                  </a:cubicBezTo>
                  <a:cubicBezTo>
                    <a:pt x="296" y="256"/>
                    <a:pt x="303" y="272"/>
                    <a:pt x="307" y="291"/>
                  </a:cubicBezTo>
                  <a:cubicBezTo>
                    <a:pt x="306" y="272"/>
                    <a:pt x="300" y="254"/>
                    <a:pt x="292" y="238"/>
                  </a:cubicBezTo>
                  <a:cubicBezTo>
                    <a:pt x="227" y="128"/>
                    <a:pt x="122" y="39"/>
                    <a:pt x="1"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4"/>
            <p:cNvSpPr/>
            <p:nvPr/>
          </p:nvSpPr>
          <p:spPr>
            <a:xfrm>
              <a:off x="4849117" y="-1485203"/>
              <a:ext cx="42965" cy="44378"/>
            </a:xfrm>
            <a:custGeom>
              <a:rect b="b" l="l" r="r" t="t"/>
              <a:pathLst>
                <a:path extrusionOk="0" h="157" w="152">
                  <a:moveTo>
                    <a:pt x="0" y="0"/>
                  </a:moveTo>
                  <a:lnTo>
                    <a:pt x="0" y="0"/>
                  </a:lnTo>
                  <a:cubicBezTo>
                    <a:pt x="59" y="45"/>
                    <a:pt x="125" y="83"/>
                    <a:pt x="152" y="157"/>
                  </a:cubicBezTo>
                  <a:cubicBezTo>
                    <a:pt x="149" y="77"/>
                    <a:pt x="70" y="22"/>
                    <a:pt x="0"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4"/>
            <p:cNvSpPr/>
            <p:nvPr/>
          </p:nvSpPr>
          <p:spPr>
            <a:xfrm>
              <a:off x="4819154" y="-1325498"/>
              <a:ext cx="47770" cy="34202"/>
            </a:xfrm>
            <a:custGeom>
              <a:rect b="b" l="l" r="r" t="t"/>
              <a:pathLst>
                <a:path extrusionOk="0" h="121" w="169">
                  <a:moveTo>
                    <a:pt x="14" y="1"/>
                  </a:moveTo>
                  <a:cubicBezTo>
                    <a:pt x="10" y="1"/>
                    <a:pt x="5" y="1"/>
                    <a:pt x="1" y="2"/>
                  </a:cubicBezTo>
                  <a:cubicBezTo>
                    <a:pt x="70" y="19"/>
                    <a:pt x="127" y="61"/>
                    <a:pt x="168" y="121"/>
                  </a:cubicBezTo>
                  <a:cubicBezTo>
                    <a:pt x="151" y="54"/>
                    <a:pt x="83" y="1"/>
                    <a:pt x="14"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4"/>
            <p:cNvSpPr/>
            <p:nvPr/>
          </p:nvSpPr>
          <p:spPr>
            <a:xfrm>
              <a:off x="4789192" y="-1287055"/>
              <a:ext cx="40703" cy="33919"/>
            </a:xfrm>
            <a:custGeom>
              <a:rect b="b" l="l" r="r" t="t"/>
              <a:pathLst>
                <a:path extrusionOk="0" h="120" w="144">
                  <a:moveTo>
                    <a:pt x="0" y="0"/>
                  </a:moveTo>
                  <a:cubicBezTo>
                    <a:pt x="44" y="45"/>
                    <a:pt x="119" y="52"/>
                    <a:pt x="137" y="119"/>
                  </a:cubicBezTo>
                  <a:cubicBezTo>
                    <a:pt x="144" y="45"/>
                    <a:pt x="54" y="21"/>
                    <a:pt x="0"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a:off x="4791454" y="-1415385"/>
              <a:ext cx="57946" cy="46639"/>
            </a:xfrm>
            <a:custGeom>
              <a:rect b="b" l="l" r="r" t="t"/>
              <a:pathLst>
                <a:path extrusionOk="0" h="165" w="205">
                  <a:moveTo>
                    <a:pt x="1" y="1"/>
                  </a:moveTo>
                  <a:lnTo>
                    <a:pt x="1" y="1"/>
                  </a:lnTo>
                  <a:cubicBezTo>
                    <a:pt x="83" y="38"/>
                    <a:pt x="150" y="94"/>
                    <a:pt x="204" y="165"/>
                  </a:cubicBezTo>
                  <a:cubicBezTo>
                    <a:pt x="172" y="81"/>
                    <a:pt x="90" y="15"/>
                    <a:pt x="1"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4414100" y="-1745819"/>
              <a:ext cx="375658" cy="818591"/>
            </a:xfrm>
            <a:custGeom>
              <a:rect b="b" l="l" r="r" t="t"/>
              <a:pathLst>
                <a:path extrusionOk="0" h="2896" w="1329">
                  <a:moveTo>
                    <a:pt x="568" y="0"/>
                  </a:moveTo>
                  <a:cubicBezTo>
                    <a:pt x="535" y="0"/>
                    <a:pt x="503" y="5"/>
                    <a:pt x="472" y="16"/>
                  </a:cubicBezTo>
                  <a:cubicBezTo>
                    <a:pt x="406" y="38"/>
                    <a:pt x="346" y="86"/>
                    <a:pt x="278" y="86"/>
                  </a:cubicBezTo>
                  <a:cubicBezTo>
                    <a:pt x="274" y="86"/>
                    <a:pt x="271" y="85"/>
                    <a:pt x="267" y="85"/>
                  </a:cubicBezTo>
                  <a:cubicBezTo>
                    <a:pt x="254" y="84"/>
                    <a:pt x="240" y="81"/>
                    <a:pt x="227" y="81"/>
                  </a:cubicBezTo>
                  <a:cubicBezTo>
                    <a:pt x="216" y="81"/>
                    <a:pt x="207" y="83"/>
                    <a:pt x="198" y="88"/>
                  </a:cubicBezTo>
                  <a:cubicBezTo>
                    <a:pt x="187" y="95"/>
                    <a:pt x="181" y="105"/>
                    <a:pt x="175" y="117"/>
                  </a:cubicBezTo>
                  <a:cubicBezTo>
                    <a:pt x="1" y="432"/>
                    <a:pt x="4" y="815"/>
                    <a:pt x="61" y="1170"/>
                  </a:cubicBezTo>
                  <a:cubicBezTo>
                    <a:pt x="77" y="1270"/>
                    <a:pt x="97" y="1370"/>
                    <a:pt x="102" y="1471"/>
                  </a:cubicBezTo>
                  <a:cubicBezTo>
                    <a:pt x="117" y="1769"/>
                    <a:pt x="1" y="2064"/>
                    <a:pt x="34" y="2362"/>
                  </a:cubicBezTo>
                  <a:cubicBezTo>
                    <a:pt x="48" y="2494"/>
                    <a:pt x="91" y="2618"/>
                    <a:pt x="141" y="2741"/>
                  </a:cubicBezTo>
                  <a:cubicBezTo>
                    <a:pt x="160" y="2785"/>
                    <a:pt x="180" y="2829"/>
                    <a:pt x="217" y="2858"/>
                  </a:cubicBezTo>
                  <a:cubicBezTo>
                    <a:pt x="250" y="2886"/>
                    <a:pt x="292" y="2896"/>
                    <a:pt x="336" y="2896"/>
                  </a:cubicBezTo>
                  <a:cubicBezTo>
                    <a:pt x="371" y="2896"/>
                    <a:pt x="408" y="2889"/>
                    <a:pt x="441" y="2879"/>
                  </a:cubicBezTo>
                  <a:cubicBezTo>
                    <a:pt x="669" y="2810"/>
                    <a:pt x="841" y="2616"/>
                    <a:pt x="934" y="2397"/>
                  </a:cubicBezTo>
                  <a:cubicBezTo>
                    <a:pt x="971" y="2310"/>
                    <a:pt x="996" y="2210"/>
                    <a:pt x="971" y="2116"/>
                  </a:cubicBezTo>
                  <a:cubicBezTo>
                    <a:pt x="960" y="2079"/>
                    <a:pt x="941" y="2042"/>
                    <a:pt x="943" y="2004"/>
                  </a:cubicBezTo>
                  <a:cubicBezTo>
                    <a:pt x="945" y="1917"/>
                    <a:pt x="1041" y="1863"/>
                    <a:pt x="1066" y="1780"/>
                  </a:cubicBezTo>
                  <a:cubicBezTo>
                    <a:pt x="1087" y="1711"/>
                    <a:pt x="1052" y="1634"/>
                    <a:pt x="1056" y="1560"/>
                  </a:cubicBezTo>
                  <a:cubicBezTo>
                    <a:pt x="1062" y="1411"/>
                    <a:pt x="1218" y="1313"/>
                    <a:pt x="1281" y="1178"/>
                  </a:cubicBezTo>
                  <a:cubicBezTo>
                    <a:pt x="1329" y="1074"/>
                    <a:pt x="1319" y="944"/>
                    <a:pt x="1255" y="849"/>
                  </a:cubicBezTo>
                  <a:cubicBezTo>
                    <a:pt x="1228" y="812"/>
                    <a:pt x="1194" y="779"/>
                    <a:pt x="1173" y="737"/>
                  </a:cubicBezTo>
                  <a:cubicBezTo>
                    <a:pt x="1108" y="610"/>
                    <a:pt x="1183" y="452"/>
                    <a:pt x="1140" y="318"/>
                  </a:cubicBezTo>
                  <a:cubicBezTo>
                    <a:pt x="1097" y="188"/>
                    <a:pt x="956" y="118"/>
                    <a:pt x="828" y="67"/>
                  </a:cubicBezTo>
                  <a:cubicBezTo>
                    <a:pt x="746" y="33"/>
                    <a:pt x="655" y="0"/>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4563345" y="-1443368"/>
              <a:ext cx="158291" cy="37029"/>
            </a:xfrm>
            <a:custGeom>
              <a:rect b="b" l="l" r="r" t="t"/>
              <a:pathLst>
                <a:path extrusionOk="0" h="131" w="560">
                  <a:moveTo>
                    <a:pt x="424" y="0"/>
                  </a:moveTo>
                  <a:cubicBezTo>
                    <a:pt x="275" y="0"/>
                    <a:pt x="123" y="46"/>
                    <a:pt x="0" y="130"/>
                  </a:cubicBezTo>
                  <a:cubicBezTo>
                    <a:pt x="154" y="52"/>
                    <a:pt x="321" y="11"/>
                    <a:pt x="491" y="11"/>
                  </a:cubicBezTo>
                  <a:cubicBezTo>
                    <a:pt x="514" y="11"/>
                    <a:pt x="536" y="12"/>
                    <a:pt x="559" y="13"/>
                  </a:cubicBezTo>
                  <a:cubicBezTo>
                    <a:pt x="515" y="5"/>
                    <a:pt x="470" y="0"/>
                    <a:pt x="424" y="0"/>
                  </a:cubicBez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4"/>
            <p:cNvSpPr/>
            <p:nvPr/>
          </p:nvSpPr>
          <p:spPr>
            <a:xfrm>
              <a:off x="4557409" y="-1500184"/>
              <a:ext cx="111652" cy="20634"/>
            </a:xfrm>
            <a:custGeom>
              <a:rect b="b" l="l" r="r" t="t"/>
              <a:pathLst>
                <a:path extrusionOk="0" h="73" w="395">
                  <a:moveTo>
                    <a:pt x="274" y="1"/>
                  </a:moveTo>
                  <a:cubicBezTo>
                    <a:pt x="179" y="1"/>
                    <a:pt x="82" y="25"/>
                    <a:pt x="0" y="72"/>
                  </a:cubicBezTo>
                  <a:cubicBezTo>
                    <a:pt x="110" y="33"/>
                    <a:pt x="223" y="13"/>
                    <a:pt x="339" y="13"/>
                  </a:cubicBezTo>
                  <a:cubicBezTo>
                    <a:pt x="357" y="13"/>
                    <a:pt x="376" y="13"/>
                    <a:pt x="394" y="14"/>
                  </a:cubicBezTo>
                  <a:cubicBezTo>
                    <a:pt x="355" y="5"/>
                    <a:pt x="315" y="1"/>
                    <a:pt x="274" y="1"/>
                  </a:cubicBez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4"/>
            <p:cNvSpPr/>
            <p:nvPr/>
          </p:nvSpPr>
          <p:spPr>
            <a:xfrm>
              <a:off x="4576913" y="-1553890"/>
              <a:ext cx="42117" cy="5936"/>
            </a:xfrm>
            <a:custGeom>
              <a:rect b="b" l="l" r="r" t="t"/>
              <a:pathLst>
                <a:path extrusionOk="0" h="21" w="149">
                  <a:moveTo>
                    <a:pt x="89" y="1"/>
                  </a:moveTo>
                  <a:cubicBezTo>
                    <a:pt x="59" y="1"/>
                    <a:pt x="28" y="8"/>
                    <a:pt x="1" y="21"/>
                  </a:cubicBezTo>
                  <a:cubicBezTo>
                    <a:pt x="51" y="21"/>
                    <a:pt x="99" y="18"/>
                    <a:pt x="148" y="10"/>
                  </a:cubicBezTo>
                  <a:cubicBezTo>
                    <a:pt x="129" y="4"/>
                    <a:pt x="109" y="1"/>
                    <a:pt x="89" y="1"/>
                  </a:cubicBez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4"/>
            <p:cNvSpPr/>
            <p:nvPr/>
          </p:nvSpPr>
          <p:spPr>
            <a:xfrm>
              <a:off x="4513031" y="-1212432"/>
              <a:ext cx="116740" cy="31376"/>
            </a:xfrm>
            <a:custGeom>
              <a:rect b="b" l="l" r="r" t="t"/>
              <a:pathLst>
                <a:path extrusionOk="0" h="111" w="413">
                  <a:moveTo>
                    <a:pt x="374" y="1"/>
                  </a:moveTo>
                  <a:cubicBezTo>
                    <a:pt x="243" y="1"/>
                    <a:pt x="111" y="40"/>
                    <a:pt x="0" y="110"/>
                  </a:cubicBezTo>
                  <a:cubicBezTo>
                    <a:pt x="132" y="54"/>
                    <a:pt x="269" y="17"/>
                    <a:pt x="412" y="2"/>
                  </a:cubicBezTo>
                  <a:cubicBezTo>
                    <a:pt x="400" y="1"/>
                    <a:pt x="387" y="1"/>
                    <a:pt x="374" y="1"/>
                  </a:cubicBez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4"/>
            <p:cNvSpPr/>
            <p:nvPr/>
          </p:nvSpPr>
          <p:spPr>
            <a:xfrm>
              <a:off x="4295661" y="-1425980"/>
              <a:ext cx="1004865" cy="737749"/>
            </a:xfrm>
            <a:custGeom>
              <a:rect b="b" l="l" r="r" t="t"/>
              <a:pathLst>
                <a:path extrusionOk="0" h="2610" w="3555">
                  <a:moveTo>
                    <a:pt x="2998" y="1"/>
                  </a:moveTo>
                  <a:cubicBezTo>
                    <a:pt x="2886" y="1"/>
                    <a:pt x="2772" y="34"/>
                    <a:pt x="2665" y="74"/>
                  </a:cubicBezTo>
                  <a:cubicBezTo>
                    <a:pt x="2491" y="138"/>
                    <a:pt x="2317" y="222"/>
                    <a:pt x="2202" y="368"/>
                  </a:cubicBezTo>
                  <a:cubicBezTo>
                    <a:pt x="2076" y="532"/>
                    <a:pt x="2031" y="760"/>
                    <a:pt x="1862" y="878"/>
                  </a:cubicBezTo>
                  <a:cubicBezTo>
                    <a:pt x="1691" y="995"/>
                    <a:pt x="1443" y="960"/>
                    <a:pt x="1290" y="1100"/>
                  </a:cubicBezTo>
                  <a:cubicBezTo>
                    <a:pt x="1175" y="1204"/>
                    <a:pt x="1152" y="1375"/>
                    <a:pt x="1064" y="1502"/>
                  </a:cubicBezTo>
                  <a:cubicBezTo>
                    <a:pt x="978" y="1626"/>
                    <a:pt x="828" y="1703"/>
                    <a:pt x="678" y="1703"/>
                  </a:cubicBezTo>
                  <a:cubicBezTo>
                    <a:pt x="668" y="1703"/>
                    <a:pt x="657" y="1703"/>
                    <a:pt x="647" y="1702"/>
                  </a:cubicBezTo>
                  <a:cubicBezTo>
                    <a:pt x="527" y="1694"/>
                    <a:pt x="399" y="1640"/>
                    <a:pt x="283" y="1640"/>
                  </a:cubicBezTo>
                  <a:cubicBezTo>
                    <a:pt x="231" y="1640"/>
                    <a:pt x="181" y="1652"/>
                    <a:pt x="135" y="1683"/>
                  </a:cubicBezTo>
                  <a:cubicBezTo>
                    <a:pt x="0" y="1775"/>
                    <a:pt x="15" y="1975"/>
                    <a:pt x="69" y="2128"/>
                  </a:cubicBezTo>
                  <a:cubicBezTo>
                    <a:pt x="126" y="2289"/>
                    <a:pt x="217" y="2445"/>
                    <a:pt x="365" y="2531"/>
                  </a:cubicBezTo>
                  <a:cubicBezTo>
                    <a:pt x="463" y="2589"/>
                    <a:pt x="575" y="2609"/>
                    <a:pt x="690" y="2609"/>
                  </a:cubicBezTo>
                  <a:cubicBezTo>
                    <a:pt x="786" y="2609"/>
                    <a:pt x="885" y="2594"/>
                    <a:pt x="980" y="2575"/>
                  </a:cubicBezTo>
                  <a:cubicBezTo>
                    <a:pt x="1144" y="2542"/>
                    <a:pt x="1310" y="2495"/>
                    <a:pt x="1476" y="2495"/>
                  </a:cubicBezTo>
                  <a:cubicBezTo>
                    <a:pt x="1519" y="2495"/>
                    <a:pt x="1561" y="2499"/>
                    <a:pt x="1604" y="2506"/>
                  </a:cubicBezTo>
                  <a:cubicBezTo>
                    <a:pt x="1704" y="2522"/>
                    <a:pt x="1800" y="2560"/>
                    <a:pt x="1900" y="2579"/>
                  </a:cubicBezTo>
                  <a:cubicBezTo>
                    <a:pt x="1945" y="2588"/>
                    <a:pt x="1992" y="2592"/>
                    <a:pt x="2038" y="2592"/>
                  </a:cubicBezTo>
                  <a:cubicBezTo>
                    <a:pt x="2270" y="2592"/>
                    <a:pt x="2502" y="2488"/>
                    <a:pt x="2651" y="2310"/>
                  </a:cubicBezTo>
                  <a:cubicBezTo>
                    <a:pt x="2695" y="2255"/>
                    <a:pt x="2732" y="2196"/>
                    <a:pt x="2785" y="2149"/>
                  </a:cubicBezTo>
                  <a:cubicBezTo>
                    <a:pt x="2921" y="2018"/>
                    <a:pt x="3126" y="1989"/>
                    <a:pt x="3276" y="1874"/>
                  </a:cubicBezTo>
                  <a:cubicBezTo>
                    <a:pt x="3404" y="1774"/>
                    <a:pt x="3483" y="1612"/>
                    <a:pt x="3479" y="1450"/>
                  </a:cubicBezTo>
                  <a:cubicBezTo>
                    <a:pt x="3478" y="1373"/>
                    <a:pt x="3458" y="1295"/>
                    <a:pt x="3457" y="1217"/>
                  </a:cubicBezTo>
                  <a:cubicBezTo>
                    <a:pt x="3453" y="1083"/>
                    <a:pt x="3501" y="954"/>
                    <a:pt x="3525" y="822"/>
                  </a:cubicBezTo>
                  <a:cubicBezTo>
                    <a:pt x="3555" y="657"/>
                    <a:pt x="3545" y="480"/>
                    <a:pt x="3476" y="326"/>
                  </a:cubicBezTo>
                  <a:cubicBezTo>
                    <a:pt x="3406" y="174"/>
                    <a:pt x="3268" y="46"/>
                    <a:pt x="3104" y="11"/>
                  </a:cubicBezTo>
                  <a:cubicBezTo>
                    <a:pt x="3069" y="4"/>
                    <a:pt x="3034" y="1"/>
                    <a:pt x="2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4"/>
            <p:cNvSpPr/>
            <p:nvPr/>
          </p:nvSpPr>
          <p:spPr>
            <a:xfrm>
              <a:off x="4295648" y="-1425980"/>
              <a:ext cx="1004865" cy="737749"/>
            </a:xfrm>
            <a:custGeom>
              <a:rect b="b" l="l" r="r" t="t"/>
              <a:pathLst>
                <a:path extrusionOk="0" h="2610" w="3555">
                  <a:moveTo>
                    <a:pt x="2998" y="1"/>
                  </a:moveTo>
                  <a:cubicBezTo>
                    <a:pt x="2886" y="1"/>
                    <a:pt x="2772" y="34"/>
                    <a:pt x="2665" y="74"/>
                  </a:cubicBezTo>
                  <a:cubicBezTo>
                    <a:pt x="2491" y="138"/>
                    <a:pt x="2317" y="222"/>
                    <a:pt x="2202" y="368"/>
                  </a:cubicBezTo>
                  <a:cubicBezTo>
                    <a:pt x="2076" y="532"/>
                    <a:pt x="2031" y="760"/>
                    <a:pt x="1862" y="878"/>
                  </a:cubicBezTo>
                  <a:cubicBezTo>
                    <a:pt x="1691" y="995"/>
                    <a:pt x="1443" y="960"/>
                    <a:pt x="1290" y="1100"/>
                  </a:cubicBezTo>
                  <a:cubicBezTo>
                    <a:pt x="1175" y="1204"/>
                    <a:pt x="1152" y="1375"/>
                    <a:pt x="1064" y="1502"/>
                  </a:cubicBezTo>
                  <a:cubicBezTo>
                    <a:pt x="978" y="1626"/>
                    <a:pt x="828" y="1703"/>
                    <a:pt x="678" y="1703"/>
                  </a:cubicBezTo>
                  <a:cubicBezTo>
                    <a:pt x="668" y="1703"/>
                    <a:pt x="657" y="1703"/>
                    <a:pt x="647" y="1702"/>
                  </a:cubicBezTo>
                  <a:cubicBezTo>
                    <a:pt x="527" y="1694"/>
                    <a:pt x="399" y="1640"/>
                    <a:pt x="283" y="1640"/>
                  </a:cubicBezTo>
                  <a:cubicBezTo>
                    <a:pt x="231" y="1640"/>
                    <a:pt x="181" y="1652"/>
                    <a:pt x="135" y="1683"/>
                  </a:cubicBezTo>
                  <a:cubicBezTo>
                    <a:pt x="0" y="1775"/>
                    <a:pt x="15" y="1975"/>
                    <a:pt x="69" y="2128"/>
                  </a:cubicBezTo>
                  <a:cubicBezTo>
                    <a:pt x="126" y="2289"/>
                    <a:pt x="217" y="2445"/>
                    <a:pt x="365" y="2531"/>
                  </a:cubicBezTo>
                  <a:cubicBezTo>
                    <a:pt x="463" y="2589"/>
                    <a:pt x="575" y="2609"/>
                    <a:pt x="690" y="2609"/>
                  </a:cubicBezTo>
                  <a:cubicBezTo>
                    <a:pt x="786" y="2609"/>
                    <a:pt x="885" y="2594"/>
                    <a:pt x="980" y="2575"/>
                  </a:cubicBezTo>
                  <a:cubicBezTo>
                    <a:pt x="1144" y="2542"/>
                    <a:pt x="1310" y="2495"/>
                    <a:pt x="1476" y="2495"/>
                  </a:cubicBezTo>
                  <a:cubicBezTo>
                    <a:pt x="1519" y="2495"/>
                    <a:pt x="1561" y="2499"/>
                    <a:pt x="1604" y="2506"/>
                  </a:cubicBezTo>
                  <a:cubicBezTo>
                    <a:pt x="1704" y="2522"/>
                    <a:pt x="1800" y="2560"/>
                    <a:pt x="1900" y="2579"/>
                  </a:cubicBezTo>
                  <a:cubicBezTo>
                    <a:pt x="1945" y="2588"/>
                    <a:pt x="1992" y="2592"/>
                    <a:pt x="2038" y="2592"/>
                  </a:cubicBezTo>
                  <a:cubicBezTo>
                    <a:pt x="2270" y="2592"/>
                    <a:pt x="2502" y="2488"/>
                    <a:pt x="2651" y="2310"/>
                  </a:cubicBezTo>
                  <a:cubicBezTo>
                    <a:pt x="2695" y="2255"/>
                    <a:pt x="2732" y="2196"/>
                    <a:pt x="2785" y="2149"/>
                  </a:cubicBezTo>
                  <a:cubicBezTo>
                    <a:pt x="2921" y="2018"/>
                    <a:pt x="3126" y="1989"/>
                    <a:pt x="3276" y="1874"/>
                  </a:cubicBezTo>
                  <a:cubicBezTo>
                    <a:pt x="3404" y="1774"/>
                    <a:pt x="3483" y="1612"/>
                    <a:pt x="3479" y="1450"/>
                  </a:cubicBezTo>
                  <a:cubicBezTo>
                    <a:pt x="3478" y="1373"/>
                    <a:pt x="3458" y="1295"/>
                    <a:pt x="3457" y="1217"/>
                  </a:cubicBezTo>
                  <a:cubicBezTo>
                    <a:pt x="3453" y="1083"/>
                    <a:pt x="3501" y="954"/>
                    <a:pt x="3525" y="822"/>
                  </a:cubicBezTo>
                  <a:cubicBezTo>
                    <a:pt x="3555" y="657"/>
                    <a:pt x="3545" y="480"/>
                    <a:pt x="3476" y="326"/>
                  </a:cubicBezTo>
                  <a:cubicBezTo>
                    <a:pt x="3406" y="174"/>
                    <a:pt x="3268" y="46"/>
                    <a:pt x="3104" y="11"/>
                  </a:cubicBezTo>
                  <a:cubicBezTo>
                    <a:pt x="3069" y="4"/>
                    <a:pt x="3034" y="1"/>
                    <a:pt x="2998" y="1"/>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4"/>
            <p:cNvSpPr/>
            <p:nvPr/>
          </p:nvSpPr>
          <p:spPr>
            <a:xfrm>
              <a:off x="4312906" y="-1371572"/>
              <a:ext cx="955682" cy="566456"/>
            </a:xfrm>
            <a:custGeom>
              <a:rect b="b" l="l" r="r" t="t"/>
              <a:pathLst>
                <a:path extrusionOk="0" h="2004" w="3381">
                  <a:moveTo>
                    <a:pt x="3380" y="0"/>
                  </a:moveTo>
                  <a:cubicBezTo>
                    <a:pt x="3307" y="250"/>
                    <a:pt x="3147" y="459"/>
                    <a:pt x="2968" y="641"/>
                  </a:cubicBezTo>
                  <a:cubicBezTo>
                    <a:pt x="2667" y="945"/>
                    <a:pt x="2322" y="1205"/>
                    <a:pt x="1950" y="1413"/>
                  </a:cubicBezTo>
                  <a:cubicBezTo>
                    <a:pt x="1824" y="1486"/>
                    <a:pt x="1682" y="1553"/>
                    <a:pt x="1550" y="1614"/>
                  </a:cubicBezTo>
                  <a:cubicBezTo>
                    <a:pt x="1512" y="1630"/>
                    <a:pt x="1412" y="1671"/>
                    <a:pt x="1372" y="1688"/>
                  </a:cubicBezTo>
                  <a:cubicBezTo>
                    <a:pt x="1257" y="1733"/>
                    <a:pt x="1127" y="1777"/>
                    <a:pt x="1009" y="1814"/>
                  </a:cubicBezTo>
                  <a:cubicBezTo>
                    <a:pt x="681" y="1914"/>
                    <a:pt x="341" y="1975"/>
                    <a:pt x="1" y="2004"/>
                  </a:cubicBezTo>
                  <a:cubicBezTo>
                    <a:pt x="167" y="1996"/>
                    <a:pt x="349" y="1981"/>
                    <a:pt x="513" y="1951"/>
                  </a:cubicBezTo>
                  <a:cubicBezTo>
                    <a:pt x="607" y="1937"/>
                    <a:pt x="702" y="1915"/>
                    <a:pt x="797" y="1895"/>
                  </a:cubicBezTo>
                  <a:cubicBezTo>
                    <a:pt x="841" y="1885"/>
                    <a:pt x="908" y="1868"/>
                    <a:pt x="954" y="1856"/>
                  </a:cubicBezTo>
                  <a:cubicBezTo>
                    <a:pt x="1346" y="1751"/>
                    <a:pt x="1729" y="1587"/>
                    <a:pt x="2078" y="1378"/>
                  </a:cubicBezTo>
                  <a:cubicBezTo>
                    <a:pt x="2112" y="1361"/>
                    <a:pt x="2155" y="1331"/>
                    <a:pt x="2188" y="1310"/>
                  </a:cubicBezTo>
                  <a:cubicBezTo>
                    <a:pt x="2218" y="1290"/>
                    <a:pt x="2267" y="1261"/>
                    <a:pt x="2296" y="1239"/>
                  </a:cubicBezTo>
                  <a:cubicBezTo>
                    <a:pt x="2469" y="1119"/>
                    <a:pt x="2646" y="983"/>
                    <a:pt x="2799" y="838"/>
                  </a:cubicBezTo>
                  <a:cubicBezTo>
                    <a:pt x="2988" y="663"/>
                    <a:pt x="3171" y="472"/>
                    <a:pt x="3288" y="241"/>
                  </a:cubicBezTo>
                  <a:cubicBezTo>
                    <a:pt x="3328" y="163"/>
                    <a:pt x="3358" y="83"/>
                    <a:pt x="3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4"/>
            <p:cNvSpPr/>
            <p:nvPr/>
          </p:nvSpPr>
          <p:spPr>
            <a:xfrm>
              <a:off x="4441235" y="-883411"/>
              <a:ext cx="21200" cy="59076"/>
            </a:xfrm>
            <a:custGeom>
              <a:rect b="b" l="l" r="r" t="t"/>
              <a:pathLst>
                <a:path extrusionOk="0" h="209" w="75">
                  <a:moveTo>
                    <a:pt x="71" y="1"/>
                  </a:moveTo>
                  <a:lnTo>
                    <a:pt x="71" y="1"/>
                  </a:lnTo>
                  <a:cubicBezTo>
                    <a:pt x="50" y="72"/>
                    <a:pt x="18" y="136"/>
                    <a:pt x="1" y="208"/>
                  </a:cubicBezTo>
                  <a:cubicBezTo>
                    <a:pt x="40" y="145"/>
                    <a:pt x="74" y="75"/>
                    <a:pt x="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4"/>
            <p:cNvSpPr/>
            <p:nvPr/>
          </p:nvSpPr>
          <p:spPr>
            <a:xfrm>
              <a:off x="4656624" y="-1065447"/>
              <a:ext cx="62186" cy="189384"/>
            </a:xfrm>
            <a:custGeom>
              <a:rect b="b" l="l" r="r" t="t"/>
              <a:pathLst>
                <a:path extrusionOk="0" h="670" w="220">
                  <a:moveTo>
                    <a:pt x="220" y="1"/>
                  </a:moveTo>
                  <a:cubicBezTo>
                    <a:pt x="213" y="29"/>
                    <a:pt x="206" y="58"/>
                    <a:pt x="198" y="87"/>
                  </a:cubicBezTo>
                  <a:cubicBezTo>
                    <a:pt x="150" y="285"/>
                    <a:pt x="99" y="489"/>
                    <a:pt x="1" y="669"/>
                  </a:cubicBezTo>
                  <a:cubicBezTo>
                    <a:pt x="119" y="498"/>
                    <a:pt x="172" y="290"/>
                    <a:pt x="207" y="88"/>
                  </a:cubicBezTo>
                  <a:cubicBezTo>
                    <a:pt x="212" y="59"/>
                    <a:pt x="217" y="30"/>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4"/>
            <p:cNvSpPr/>
            <p:nvPr/>
          </p:nvSpPr>
          <p:spPr>
            <a:xfrm>
              <a:off x="4786083" y="-1071383"/>
              <a:ext cx="38442" cy="142462"/>
            </a:xfrm>
            <a:custGeom>
              <a:rect b="b" l="l" r="r" t="t"/>
              <a:pathLst>
                <a:path extrusionOk="0" h="504" w="136">
                  <a:moveTo>
                    <a:pt x="118" y="1"/>
                  </a:moveTo>
                  <a:cubicBezTo>
                    <a:pt x="113" y="176"/>
                    <a:pt x="59" y="341"/>
                    <a:pt x="1" y="504"/>
                  </a:cubicBezTo>
                  <a:cubicBezTo>
                    <a:pt x="80" y="351"/>
                    <a:pt x="136" y="176"/>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4"/>
            <p:cNvSpPr/>
            <p:nvPr/>
          </p:nvSpPr>
          <p:spPr>
            <a:xfrm>
              <a:off x="4903105" y="-1082407"/>
              <a:ext cx="23744" cy="92148"/>
            </a:xfrm>
            <a:custGeom>
              <a:rect b="b" l="l" r="r" t="t"/>
              <a:pathLst>
                <a:path extrusionOk="0" h="326" w="84">
                  <a:moveTo>
                    <a:pt x="52" y="1"/>
                  </a:moveTo>
                  <a:lnTo>
                    <a:pt x="52" y="1"/>
                  </a:lnTo>
                  <a:cubicBezTo>
                    <a:pt x="61" y="111"/>
                    <a:pt x="38" y="222"/>
                    <a:pt x="1" y="326"/>
                  </a:cubicBezTo>
                  <a:cubicBezTo>
                    <a:pt x="61" y="231"/>
                    <a:pt x="84" y="107"/>
                    <a:pt x="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4"/>
            <p:cNvSpPr/>
            <p:nvPr/>
          </p:nvSpPr>
          <p:spPr>
            <a:xfrm>
              <a:off x="4998362" y="-1275466"/>
              <a:ext cx="33919" cy="219911"/>
            </a:xfrm>
            <a:custGeom>
              <a:rect b="b" l="l" r="r" t="t"/>
              <a:pathLst>
                <a:path extrusionOk="0" h="778" w="120">
                  <a:moveTo>
                    <a:pt x="64" y="0"/>
                  </a:moveTo>
                  <a:cubicBezTo>
                    <a:pt x="68" y="28"/>
                    <a:pt x="73" y="69"/>
                    <a:pt x="76" y="98"/>
                  </a:cubicBezTo>
                  <a:cubicBezTo>
                    <a:pt x="99" y="326"/>
                    <a:pt x="71" y="558"/>
                    <a:pt x="1" y="777"/>
                  </a:cubicBezTo>
                  <a:cubicBezTo>
                    <a:pt x="92" y="565"/>
                    <a:pt x="120" y="326"/>
                    <a:pt x="84" y="98"/>
                  </a:cubicBezTo>
                  <a:cubicBezTo>
                    <a:pt x="78" y="69"/>
                    <a:pt x="71" y="28"/>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4"/>
            <p:cNvSpPr/>
            <p:nvPr/>
          </p:nvSpPr>
          <p:spPr>
            <a:xfrm>
              <a:off x="5086270" y="-1119436"/>
              <a:ext cx="121828" cy="45226"/>
            </a:xfrm>
            <a:custGeom>
              <a:rect b="b" l="l" r="r" t="t"/>
              <a:pathLst>
                <a:path extrusionOk="0" h="160" w="431">
                  <a:moveTo>
                    <a:pt x="0" y="0"/>
                  </a:moveTo>
                  <a:cubicBezTo>
                    <a:pt x="153" y="28"/>
                    <a:pt x="297" y="80"/>
                    <a:pt x="431" y="159"/>
                  </a:cubicBezTo>
                  <a:cubicBezTo>
                    <a:pt x="311" y="60"/>
                    <a:pt x="156" y="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4"/>
            <p:cNvSpPr/>
            <p:nvPr/>
          </p:nvSpPr>
          <p:spPr>
            <a:xfrm>
              <a:off x="5147042" y="-1177947"/>
              <a:ext cx="60490" cy="25722"/>
            </a:xfrm>
            <a:custGeom>
              <a:rect b="b" l="l" r="r" t="t"/>
              <a:pathLst>
                <a:path extrusionOk="0" h="91" w="214">
                  <a:moveTo>
                    <a:pt x="11" y="1"/>
                  </a:moveTo>
                  <a:cubicBezTo>
                    <a:pt x="7" y="1"/>
                    <a:pt x="4" y="1"/>
                    <a:pt x="1" y="1"/>
                  </a:cubicBezTo>
                  <a:cubicBezTo>
                    <a:pt x="75" y="23"/>
                    <a:pt x="153" y="40"/>
                    <a:pt x="214" y="90"/>
                  </a:cubicBezTo>
                  <a:cubicBezTo>
                    <a:pt x="170" y="25"/>
                    <a:pt x="86"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4"/>
            <p:cNvSpPr/>
            <p:nvPr/>
          </p:nvSpPr>
          <p:spPr>
            <a:xfrm>
              <a:off x="4950875" y="-1015415"/>
              <a:ext cx="133699" cy="47770"/>
            </a:xfrm>
            <a:custGeom>
              <a:rect b="b" l="l" r="r" t="t"/>
              <a:pathLst>
                <a:path extrusionOk="0" h="169" w="473">
                  <a:moveTo>
                    <a:pt x="0" y="1"/>
                  </a:moveTo>
                  <a:cubicBezTo>
                    <a:pt x="166" y="31"/>
                    <a:pt x="324" y="87"/>
                    <a:pt x="473" y="169"/>
                  </a:cubicBezTo>
                  <a:cubicBezTo>
                    <a:pt x="339" y="66"/>
                    <a:pt x="169" y="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4"/>
            <p:cNvSpPr/>
            <p:nvPr/>
          </p:nvSpPr>
          <p:spPr>
            <a:xfrm>
              <a:off x="4841767" y="-951533"/>
              <a:ext cx="129177" cy="49466"/>
            </a:xfrm>
            <a:custGeom>
              <a:rect b="b" l="l" r="r" t="t"/>
              <a:pathLst>
                <a:path extrusionOk="0" h="175" w="457">
                  <a:moveTo>
                    <a:pt x="1" y="1"/>
                  </a:moveTo>
                  <a:lnTo>
                    <a:pt x="1" y="1"/>
                  </a:lnTo>
                  <a:cubicBezTo>
                    <a:pt x="158" y="45"/>
                    <a:pt x="307" y="103"/>
                    <a:pt x="457" y="175"/>
                  </a:cubicBezTo>
                  <a:cubicBezTo>
                    <a:pt x="321" y="84"/>
                    <a:pt x="163" y="2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4"/>
            <p:cNvSpPr/>
            <p:nvPr/>
          </p:nvSpPr>
          <p:spPr>
            <a:xfrm>
              <a:off x="4734356" y="-901219"/>
              <a:ext cx="89887" cy="31941"/>
            </a:xfrm>
            <a:custGeom>
              <a:rect b="b" l="l" r="r" t="t"/>
              <a:pathLst>
                <a:path extrusionOk="0" h="113" w="318">
                  <a:moveTo>
                    <a:pt x="1" y="1"/>
                  </a:moveTo>
                  <a:lnTo>
                    <a:pt x="1" y="1"/>
                  </a:lnTo>
                  <a:cubicBezTo>
                    <a:pt x="107" y="36"/>
                    <a:pt x="211" y="72"/>
                    <a:pt x="318" y="112"/>
                  </a:cubicBezTo>
                  <a:cubicBezTo>
                    <a:pt x="222" y="53"/>
                    <a:pt x="112" y="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4"/>
            <p:cNvSpPr/>
            <p:nvPr/>
          </p:nvSpPr>
          <p:spPr>
            <a:xfrm>
              <a:off x="4605179" y="-854297"/>
              <a:ext cx="98932" cy="45226"/>
            </a:xfrm>
            <a:custGeom>
              <a:rect b="b" l="l" r="r" t="t"/>
              <a:pathLst>
                <a:path extrusionOk="0" h="160" w="350">
                  <a:moveTo>
                    <a:pt x="1" y="0"/>
                  </a:moveTo>
                  <a:lnTo>
                    <a:pt x="1" y="0"/>
                  </a:lnTo>
                  <a:cubicBezTo>
                    <a:pt x="121" y="47"/>
                    <a:pt x="238" y="96"/>
                    <a:pt x="349" y="159"/>
                  </a:cubicBezTo>
                  <a:cubicBezTo>
                    <a:pt x="249" y="77"/>
                    <a:pt x="127" y="2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4"/>
            <p:cNvSpPr/>
            <p:nvPr/>
          </p:nvSpPr>
          <p:spPr>
            <a:xfrm>
              <a:off x="4499463" y="-829705"/>
              <a:ext cx="49749" cy="36746"/>
            </a:xfrm>
            <a:custGeom>
              <a:rect b="b" l="l" r="r" t="t"/>
              <a:pathLst>
                <a:path extrusionOk="0" h="130" w="176">
                  <a:moveTo>
                    <a:pt x="0" y="0"/>
                  </a:moveTo>
                  <a:lnTo>
                    <a:pt x="0" y="0"/>
                  </a:lnTo>
                  <a:cubicBezTo>
                    <a:pt x="65" y="38"/>
                    <a:pt x="123" y="76"/>
                    <a:pt x="176" y="130"/>
                  </a:cubicBezTo>
                  <a:cubicBezTo>
                    <a:pt x="143" y="62"/>
                    <a:pt x="73" y="1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4"/>
            <p:cNvSpPr/>
            <p:nvPr/>
          </p:nvSpPr>
          <p:spPr>
            <a:xfrm>
              <a:off x="3984450" y="-1754153"/>
              <a:ext cx="591613" cy="1027196"/>
            </a:xfrm>
            <a:custGeom>
              <a:rect b="b" l="l" r="r" t="t"/>
              <a:pathLst>
                <a:path extrusionOk="0" h="3634" w="2093">
                  <a:moveTo>
                    <a:pt x="1591" y="0"/>
                  </a:moveTo>
                  <a:cubicBezTo>
                    <a:pt x="1491" y="0"/>
                    <a:pt x="1390" y="44"/>
                    <a:pt x="1301" y="94"/>
                  </a:cubicBezTo>
                  <a:cubicBezTo>
                    <a:pt x="1185" y="161"/>
                    <a:pt x="1066" y="241"/>
                    <a:pt x="932" y="251"/>
                  </a:cubicBezTo>
                  <a:cubicBezTo>
                    <a:pt x="921" y="252"/>
                    <a:pt x="911" y="252"/>
                    <a:pt x="900" y="252"/>
                  </a:cubicBezTo>
                  <a:cubicBezTo>
                    <a:pt x="835" y="252"/>
                    <a:pt x="771" y="240"/>
                    <a:pt x="708" y="240"/>
                  </a:cubicBezTo>
                  <a:cubicBezTo>
                    <a:pt x="695" y="240"/>
                    <a:pt x="682" y="241"/>
                    <a:pt x="669" y="242"/>
                  </a:cubicBezTo>
                  <a:cubicBezTo>
                    <a:pt x="446" y="263"/>
                    <a:pt x="297" y="487"/>
                    <a:pt x="245" y="704"/>
                  </a:cubicBezTo>
                  <a:cubicBezTo>
                    <a:pt x="195" y="921"/>
                    <a:pt x="209" y="1150"/>
                    <a:pt x="145" y="1364"/>
                  </a:cubicBezTo>
                  <a:cubicBezTo>
                    <a:pt x="96" y="1531"/>
                    <a:pt x="0" y="1701"/>
                    <a:pt x="48" y="1868"/>
                  </a:cubicBezTo>
                  <a:cubicBezTo>
                    <a:pt x="103" y="2069"/>
                    <a:pt x="340" y="2167"/>
                    <a:pt x="439" y="2353"/>
                  </a:cubicBezTo>
                  <a:cubicBezTo>
                    <a:pt x="491" y="2451"/>
                    <a:pt x="500" y="2564"/>
                    <a:pt x="529" y="2673"/>
                  </a:cubicBezTo>
                  <a:cubicBezTo>
                    <a:pt x="635" y="3077"/>
                    <a:pt x="1001" y="3352"/>
                    <a:pt x="1358" y="3569"/>
                  </a:cubicBezTo>
                  <a:cubicBezTo>
                    <a:pt x="1411" y="3601"/>
                    <a:pt x="1471" y="3633"/>
                    <a:pt x="1530" y="3633"/>
                  </a:cubicBezTo>
                  <a:cubicBezTo>
                    <a:pt x="1548" y="3633"/>
                    <a:pt x="1565" y="3630"/>
                    <a:pt x="1583" y="3623"/>
                  </a:cubicBezTo>
                  <a:cubicBezTo>
                    <a:pt x="1627" y="3606"/>
                    <a:pt x="1656" y="3567"/>
                    <a:pt x="1680" y="3526"/>
                  </a:cubicBezTo>
                  <a:cubicBezTo>
                    <a:pt x="1728" y="3442"/>
                    <a:pt x="1750" y="3344"/>
                    <a:pt x="1745" y="3248"/>
                  </a:cubicBezTo>
                  <a:cubicBezTo>
                    <a:pt x="1743" y="3193"/>
                    <a:pt x="1729" y="3138"/>
                    <a:pt x="1734" y="3083"/>
                  </a:cubicBezTo>
                  <a:cubicBezTo>
                    <a:pt x="1750" y="2910"/>
                    <a:pt x="1927" y="2789"/>
                    <a:pt x="1967" y="2619"/>
                  </a:cubicBezTo>
                  <a:cubicBezTo>
                    <a:pt x="2001" y="2480"/>
                    <a:pt x="1938" y="2340"/>
                    <a:pt x="1891" y="2205"/>
                  </a:cubicBezTo>
                  <a:cubicBezTo>
                    <a:pt x="1845" y="2071"/>
                    <a:pt x="1816" y="1908"/>
                    <a:pt x="1904" y="1796"/>
                  </a:cubicBezTo>
                  <a:cubicBezTo>
                    <a:pt x="1937" y="1753"/>
                    <a:pt x="1985" y="1723"/>
                    <a:pt x="2018" y="1679"/>
                  </a:cubicBezTo>
                  <a:cubicBezTo>
                    <a:pt x="2092" y="1587"/>
                    <a:pt x="2088" y="1456"/>
                    <a:pt x="2065" y="1341"/>
                  </a:cubicBezTo>
                  <a:cubicBezTo>
                    <a:pt x="2041" y="1226"/>
                    <a:pt x="1997" y="1114"/>
                    <a:pt x="2002" y="997"/>
                  </a:cubicBezTo>
                  <a:cubicBezTo>
                    <a:pt x="2006" y="847"/>
                    <a:pt x="2086" y="705"/>
                    <a:pt x="2070" y="558"/>
                  </a:cubicBezTo>
                  <a:cubicBezTo>
                    <a:pt x="2059" y="454"/>
                    <a:pt x="2003" y="363"/>
                    <a:pt x="1948" y="275"/>
                  </a:cubicBezTo>
                  <a:cubicBezTo>
                    <a:pt x="1881" y="170"/>
                    <a:pt x="1806" y="55"/>
                    <a:pt x="1687" y="15"/>
                  </a:cubicBezTo>
                  <a:cubicBezTo>
                    <a:pt x="1655" y="5"/>
                    <a:pt x="1623" y="0"/>
                    <a:pt x="1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4"/>
            <p:cNvSpPr/>
            <p:nvPr/>
          </p:nvSpPr>
          <p:spPr>
            <a:xfrm>
              <a:off x="3984450" y="-1754153"/>
              <a:ext cx="591613" cy="1027196"/>
            </a:xfrm>
            <a:custGeom>
              <a:rect b="b" l="l" r="r" t="t"/>
              <a:pathLst>
                <a:path extrusionOk="0" h="3634" w="2093">
                  <a:moveTo>
                    <a:pt x="1591" y="0"/>
                  </a:moveTo>
                  <a:cubicBezTo>
                    <a:pt x="1491" y="0"/>
                    <a:pt x="1390" y="44"/>
                    <a:pt x="1301" y="94"/>
                  </a:cubicBezTo>
                  <a:cubicBezTo>
                    <a:pt x="1185" y="161"/>
                    <a:pt x="1066" y="241"/>
                    <a:pt x="932" y="251"/>
                  </a:cubicBezTo>
                  <a:cubicBezTo>
                    <a:pt x="921" y="252"/>
                    <a:pt x="911" y="252"/>
                    <a:pt x="900" y="252"/>
                  </a:cubicBezTo>
                  <a:cubicBezTo>
                    <a:pt x="835" y="252"/>
                    <a:pt x="771" y="240"/>
                    <a:pt x="708" y="240"/>
                  </a:cubicBezTo>
                  <a:cubicBezTo>
                    <a:pt x="695" y="240"/>
                    <a:pt x="682" y="241"/>
                    <a:pt x="669" y="242"/>
                  </a:cubicBezTo>
                  <a:cubicBezTo>
                    <a:pt x="446" y="263"/>
                    <a:pt x="297" y="487"/>
                    <a:pt x="245" y="704"/>
                  </a:cubicBezTo>
                  <a:cubicBezTo>
                    <a:pt x="195" y="921"/>
                    <a:pt x="209" y="1150"/>
                    <a:pt x="145" y="1364"/>
                  </a:cubicBezTo>
                  <a:cubicBezTo>
                    <a:pt x="96" y="1531"/>
                    <a:pt x="0" y="1701"/>
                    <a:pt x="48" y="1868"/>
                  </a:cubicBezTo>
                  <a:cubicBezTo>
                    <a:pt x="103" y="2069"/>
                    <a:pt x="340" y="2167"/>
                    <a:pt x="439" y="2353"/>
                  </a:cubicBezTo>
                  <a:cubicBezTo>
                    <a:pt x="491" y="2451"/>
                    <a:pt x="500" y="2564"/>
                    <a:pt x="529" y="2673"/>
                  </a:cubicBezTo>
                  <a:cubicBezTo>
                    <a:pt x="635" y="3077"/>
                    <a:pt x="1001" y="3352"/>
                    <a:pt x="1358" y="3569"/>
                  </a:cubicBezTo>
                  <a:cubicBezTo>
                    <a:pt x="1411" y="3601"/>
                    <a:pt x="1471" y="3633"/>
                    <a:pt x="1530" y="3633"/>
                  </a:cubicBezTo>
                  <a:cubicBezTo>
                    <a:pt x="1548" y="3633"/>
                    <a:pt x="1565" y="3630"/>
                    <a:pt x="1583" y="3623"/>
                  </a:cubicBezTo>
                  <a:cubicBezTo>
                    <a:pt x="1627" y="3606"/>
                    <a:pt x="1656" y="3567"/>
                    <a:pt x="1680" y="3526"/>
                  </a:cubicBezTo>
                  <a:cubicBezTo>
                    <a:pt x="1728" y="3442"/>
                    <a:pt x="1750" y="3344"/>
                    <a:pt x="1745" y="3248"/>
                  </a:cubicBezTo>
                  <a:cubicBezTo>
                    <a:pt x="1743" y="3193"/>
                    <a:pt x="1729" y="3138"/>
                    <a:pt x="1734" y="3083"/>
                  </a:cubicBezTo>
                  <a:cubicBezTo>
                    <a:pt x="1750" y="2910"/>
                    <a:pt x="1927" y="2789"/>
                    <a:pt x="1967" y="2619"/>
                  </a:cubicBezTo>
                  <a:cubicBezTo>
                    <a:pt x="2001" y="2480"/>
                    <a:pt x="1938" y="2340"/>
                    <a:pt x="1891" y="2205"/>
                  </a:cubicBezTo>
                  <a:cubicBezTo>
                    <a:pt x="1845" y="2071"/>
                    <a:pt x="1816" y="1908"/>
                    <a:pt x="1904" y="1796"/>
                  </a:cubicBezTo>
                  <a:cubicBezTo>
                    <a:pt x="1937" y="1753"/>
                    <a:pt x="1985" y="1723"/>
                    <a:pt x="2018" y="1679"/>
                  </a:cubicBezTo>
                  <a:cubicBezTo>
                    <a:pt x="2092" y="1587"/>
                    <a:pt x="2088" y="1456"/>
                    <a:pt x="2065" y="1341"/>
                  </a:cubicBezTo>
                  <a:cubicBezTo>
                    <a:pt x="2041" y="1226"/>
                    <a:pt x="1997" y="1114"/>
                    <a:pt x="2002" y="997"/>
                  </a:cubicBezTo>
                  <a:cubicBezTo>
                    <a:pt x="2006" y="847"/>
                    <a:pt x="2086" y="705"/>
                    <a:pt x="2070" y="558"/>
                  </a:cubicBezTo>
                  <a:cubicBezTo>
                    <a:pt x="2059" y="454"/>
                    <a:pt x="2003" y="363"/>
                    <a:pt x="1948" y="275"/>
                  </a:cubicBezTo>
                  <a:cubicBezTo>
                    <a:pt x="1881" y="170"/>
                    <a:pt x="1806" y="55"/>
                    <a:pt x="1687" y="15"/>
                  </a:cubicBezTo>
                  <a:cubicBezTo>
                    <a:pt x="1655" y="5"/>
                    <a:pt x="1623" y="0"/>
                    <a:pt x="1591"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4"/>
            <p:cNvSpPr/>
            <p:nvPr/>
          </p:nvSpPr>
          <p:spPr>
            <a:xfrm>
              <a:off x="4232065" y="-1690982"/>
              <a:ext cx="138222" cy="800783"/>
            </a:xfrm>
            <a:custGeom>
              <a:rect b="b" l="l" r="r" t="t"/>
              <a:pathLst>
                <a:path extrusionOk="0" h="2833" w="489">
                  <a:moveTo>
                    <a:pt x="214" y="1"/>
                  </a:moveTo>
                  <a:cubicBezTo>
                    <a:pt x="64" y="470"/>
                    <a:pt x="1" y="969"/>
                    <a:pt x="22" y="1461"/>
                  </a:cubicBezTo>
                  <a:cubicBezTo>
                    <a:pt x="35" y="1708"/>
                    <a:pt x="63" y="1955"/>
                    <a:pt x="123" y="2196"/>
                  </a:cubicBezTo>
                  <a:cubicBezTo>
                    <a:pt x="184" y="2435"/>
                    <a:pt x="310" y="2660"/>
                    <a:pt x="488" y="2833"/>
                  </a:cubicBezTo>
                  <a:cubicBezTo>
                    <a:pt x="446" y="2786"/>
                    <a:pt x="408" y="2739"/>
                    <a:pt x="372" y="2690"/>
                  </a:cubicBezTo>
                  <a:cubicBezTo>
                    <a:pt x="184" y="2428"/>
                    <a:pt x="125" y="2140"/>
                    <a:pt x="88" y="1827"/>
                  </a:cubicBezTo>
                  <a:cubicBezTo>
                    <a:pt x="10" y="1218"/>
                    <a:pt x="57" y="595"/>
                    <a:pt x="214"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4"/>
            <p:cNvSpPr/>
            <p:nvPr/>
          </p:nvSpPr>
          <p:spPr>
            <a:xfrm>
              <a:off x="4261179" y="-1644342"/>
              <a:ext cx="164227" cy="83385"/>
            </a:xfrm>
            <a:custGeom>
              <a:rect b="b" l="l" r="r" t="t"/>
              <a:pathLst>
                <a:path extrusionOk="0" h="295" w="581">
                  <a:moveTo>
                    <a:pt x="581" y="1"/>
                  </a:moveTo>
                  <a:cubicBezTo>
                    <a:pt x="558" y="1"/>
                    <a:pt x="521" y="3"/>
                    <a:pt x="497" y="5"/>
                  </a:cubicBezTo>
                  <a:cubicBezTo>
                    <a:pt x="301" y="27"/>
                    <a:pt x="113" y="133"/>
                    <a:pt x="1" y="295"/>
                  </a:cubicBezTo>
                  <a:cubicBezTo>
                    <a:pt x="121" y="161"/>
                    <a:pt x="281" y="63"/>
                    <a:pt x="458" y="21"/>
                  </a:cubicBezTo>
                  <a:cubicBezTo>
                    <a:pt x="496" y="14"/>
                    <a:pt x="543" y="5"/>
                    <a:pt x="581"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4"/>
            <p:cNvSpPr/>
            <p:nvPr/>
          </p:nvSpPr>
          <p:spPr>
            <a:xfrm>
              <a:off x="4251003" y="-1535799"/>
              <a:ext cx="74906" cy="42682"/>
            </a:xfrm>
            <a:custGeom>
              <a:rect b="b" l="l" r="r" t="t"/>
              <a:pathLst>
                <a:path extrusionOk="0" h="151" w="265">
                  <a:moveTo>
                    <a:pt x="264" y="0"/>
                  </a:moveTo>
                  <a:cubicBezTo>
                    <a:pt x="160" y="9"/>
                    <a:pt x="60" y="66"/>
                    <a:pt x="1" y="151"/>
                  </a:cubicBezTo>
                  <a:cubicBezTo>
                    <a:pt x="79" y="82"/>
                    <a:pt x="165" y="32"/>
                    <a:pt x="264"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4"/>
            <p:cNvSpPr/>
            <p:nvPr/>
          </p:nvSpPr>
          <p:spPr>
            <a:xfrm>
              <a:off x="4247046" y="-1497922"/>
              <a:ext cx="141331" cy="67839"/>
            </a:xfrm>
            <a:custGeom>
              <a:rect b="b" l="l" r="r" t="t"/>
              <a:pathLst>
                <a:path extrusionOk="0" h="240" w="500">
                  <a:moveTo>
                    <a:pt x="499" y="1"/>
                  </a:moveTo>
                  <a:lnTo>
                    <a:pt x="499" y="1"/>
                  </a:lnTo>
                  <a:cubicBezTo>
                    <a:pt x="315" y="27"/>
                    <a:pt x="136" y="113"/>
                    <a:pt x="0" y="240"/>
                  </a:cubicBezTo>
                  <a:cubicBezTo>
                    <a:pt x="152" y="129"/>
                    <a:pt x="319" y="49"/>
                    <a:pt x="499"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4"/>
            <p:cNvSpPr/>
            <p:nvPr/>
          </p:nvSpPr>
          <p:spPr>
            <a:xfrm>
              <a:off x="4250438" y="-1297514"/>
              <a:ext cx="97519" cy="44378"/>
            </a:xfrm>
            <a:custGeom>
              <a:rect b="b" l="l" r="r" t="t"/>
              <a:pathLst>
                <a:path extrusionOk="0" h="157" w="345">
                  <a:moveTo>
                    <a:pt x="344" y="0"/>
                  </a:moveTo>
                  <a:lnTo>
                    <a:pt x="344" y="0"/>
                  </a:lnTo>
                  <a:cubicBezTo>
                    <a:pt x="217" y="11"/>
                    <a:pt x="92" y="68"/>
                    <a:pt x="1" y="156"/>
                  </a:cubicBezTo>
                  <a:cubicBezTo>
                    <a:pt x="107" y="87"/>
                    <a:pt x="220" y="35"/>
                    <a:pt x="344"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4"/>
            <p:cNvSpPr/>
            <p:nvPr/>
          </p:nvSpPr>
          <p:spPr>
            <a:xfrm>
              <a:off x="4248460" y="-1239002"/>
              <a:ext cx="82820" cy="35615"/>
            </a:xfrm>
            <a:custGeom>
              <a:rect b="b" l="l" r="r" t="t"/>
              <a:pathLst>
                <a:path extrusionOk="0" h="126" w="293">
                  <a:moveTo>
                    <a:pt x="292" y="1"/>
                  </a:moveTo>
                  <a:lnTo>
                    <a:pt x="292" y="1"/>
                  </a:lnTo>
                  <a:cubicBezTo>
                    <a:pt x="184" y="2"/>
                    <a:pt x="76" y="48"/>
                    <a:pt x="0" y="125"/>
                  </a:cubicBezTo>
                  <a:cubicBezTo>
                    <a:pt x="90" y="67"/>
                    <a:pt x="187" y="25"/>
                    <a:pt x="292"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4"/>
            <p:cNvSpPr/>
            <p:nvPr/>
          </p:nvSpPr>
          <p:spPr>
            <a:xfrm>
              <a:off x="4267681" y="-1137526"/>
              <a:ext cx="105150" cy="48053"/>
            </a:xfrm>
            <a:custGeom>
              <a:rect b="b" l="l" r="r" t="t"/>
              <a:pathLst>
                <a:path extrusionOk="0" h="170" w="372">
                  <a:moveTo>
                    <a:pt x="372" y="1"/>
                  </a:moveTo>
                  <a:lnTo>
                    <a:pt x="372" y="1"/>
                  </a:lnTo>
                  <a:cubicBezTo>
                    <a:pt x="236" y="18"/>
                    <a:pt x="104" y="79"/>
                    <a:pt x="1" y="169"/>
                  </a:cubicBezTo>
                  <a:cubicBezTo>
                    <a:pt x="119" y="97"/>
                    <a:pt x="241" y="42"/>
                    <a:pt x="372"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4"/>
            <p:cNvSpPr/>
            <p:nvPr/>
          </p:nvSpPr>
          <p:spPr>
            <a:xfrm>
              <a:off x="4221607" y="-1026439"/>
              <a:ext cx="65860" cy="11872"/>
            </a:xfrm>
            <a:custGeom>
              <a:rect b="b" l="l" r="r" t="t"/>
              <a:pathLst>
                <a:path extrusionOk="0" h="42" w="233">
                  <a:moveTo>
                    <a:pt x="153" y="0"/>
                  </a:moveTo>
                  <a:cubicBezTo>
                    <a:pt x="100" y="0"/>
                    <a:pt x="46" y="16"/>
                    <a:pt x="1" y="42"/>
                  </a:cubicBezTo>
                  <a:cubicBezTo>
                    <a:pt x="71" y="25"/>
                    <a:pt x="138" y="13"/>
                    <a:pt x="209" y="13"/>
                  </a:cubicBezTo>
                  <a:cubicBezTo>
                    <a:pt x="217" y="13"/>
                    <a:pt x="225" y="13"/>
                    <a:pt x="232" y="13"/>
                  </a:cubicBezTo>
                  <a:cubicBezTo>
                    <a:pt x="207" y="4"/>
                    <a:pt x="180" y="0"/>
                    <a:pt x="153"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4"/>
            <p:cNvSpPr/>
            <p:nvPr/>
          </p:nvSpPr>
          <p:spPr>
            <a:xfrm>
              <a:off x="4194188" y="-1118022"/>
              <a:ext cx="67274" cy="17242"/>
            </a:xfrm>
            <a:custGeom>
              <a:rect b="b" l="l" r="r" t="t"/>
              <a:pathLst>
                <a:path extrusionOk="0" h="61" w="238">
                  <a:moveTo>
                    <a:pt x="163" y="1"/>
                  </a:moveTo>
                  <a:cubicBezTo>
                    <a:pt x="105" y="1"/>
                    <a:pt x="45" y="22"/>
                    <a:pt x="1" y="60"/>
                  </a:cubicBezTo>
                  <a:cubicBezTo>
                    <a:pt x="70" y="29"/>
                    <a:pt x="142" y="13"/>
                    <a:pt x="218" y="13"/>
                  </a:cubicBezTo>
                  <a:cubicBezTo>
                    <a:pt x="225" y="13"/>
                    <a:pt x="231" y="13"/>
                    <a:pt x="238" y="13"/>
                  </a:cubicBezTo>
                  <a:cubicBezTo>
                    <a:pt x="214" y="5"/>
                    <a:pt x="189" y="1"/>
                    <a:pt x="163"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4"/>
            <p:cNvSpPr/>
            <p:nvPr/>
          </p:nvSpPr>
          <p:spPr>
            <a:xfrm>
              <a:off x="4187404" y="-1170033"/>
              <a:ext cx="57380" cy="9328"/>
            </a:xfrm>
            <a:custGeom>
              <a:rect b="b" l="l" r="r" t="t"/>
              <a:pathLst>
                <a:path extrusionOk="0" h="33" w="203">
                  <a:moveTo>
                    <a:pt x="119" y="0"/>
                  </a:moveTo>
                  <a:cubicBezTo>
                    <a:pt x="77" y="0"/>
                    <a:pt x="36" y="11"/>
                    <a:pt x="1" y="33"/>
                  </a:cubicBezTo>
                  <a:cubicBezTo>
                    <a:pt x="54" y="21"/>
                    <a:pt x="104" y="16"/>
                    <a:pt x="157" y="16"/>
                  </a:cubicBezTo>
                  <a:cubicBezTo>
                    <a:pt x="172" y="16"/>
                    <a:pt x="187" y="16"/>
                    <a:pt x="203" y="17"/>
                  </a:cubicBezTo>
                  <a:cubicBezTo>
                    <a:pt x="177" y="6"/>
                    <a:pt x="148" y="0"/>
                    <a:pt x="119"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4"/>
            <p:cNvSpPr/>
            <p:nvPr/>
          </p:nvSpPr>
          <p:spPr>
            <a:xfrm>
              <a:off x="4127763" y="-1348393"/>
              <a:ext cx="106564" cy="13568"/>
            </a:xfrm>
            <a:custGeom>
              <a:rect b="b" l="l" r="r" t="t"/>
              <a:pathLst>
                <a:path extrusionOk="0" h="48" w="377">
                  <a:moveTo>
                    <a:pt x="217" y="1"/>
                  </a:moveTo>
                  <a:cubicBezTo>
                    <a:pt x="142" y="1"/>
                    <a:pt x="67" y="17"/>
                    <a:pt x="0" y="48"/>
                  </a:cubicBezTo>
                  <a:cubicBezTo>
                    <a:pt x="81" y="28"/>
                    <a:pt x="161" y="18"/>
                    <a:pt x="243" y="18"/>
                  </a:cubicBezTo>
                  <a:cubicBezTo>
                    <a:pt x="287" y="18"/>
                    <a:pt x="332" y="21"/>
                    <a:pt x="377" y="27"/>
                  </a:cubicBezTo>
                  <a:cubicBezTo>
                    <a:pt x="326" y="9"/>
                    <a:pt x="271" y="1"/>
                    <a:pt x="217"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4"/>
            <p:cNvSpPr/>
            <p:nvPr/>
          </p:nvSpPr>
          <p:spPr>
            <a:xfrm>
              <a:off x="4142744" y="-1537213"/>
              <a:ext cx="107129" cy="11872"/>
            </a:xfrm>
            <a:custGeom>
              <a:rect b="b" l="l" r="r" t="t"/>
              <a:pathLst>
                <a:path extrusionOk="0" h="42" w="379">
                  <a:moveTo>
                    <a:pt x="216" y="0"/>
                  </a:moveTo>
                  <a:cubicBezTo>
                    <a:pt x="142" y="0"/>
                    <a:pt x="69" y="14"/>
                    <a:pt x="1" y="42"/>
                  </a:cubicBezTo>
                  <a:cubicBezTo>
                    <a:pt x="82" y="25"/>
                    <a:pt x="163" y="16"/>
                    <a:pt x="244" y="16"/>
                  </a:cubicBezTo>
                  <a:cubicBezTo>
                    <a:pt x="289" y="16"/>
                    <a:pt x="334" y="19"/>
                    <a:pt x="379" y="24"/>
                  </a:cubicBezTo>
                  <a:cubicBezTo>
                    <a:pt x="326" y="8"/>
                    <a:pt x="271" y="0"/>
                    <a:pt x="216" y="0"/>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3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579" name="Google Shape;579;p34"/>
          <p:cNvPicPr preferRelativeResize="0"/>
          <p:nvPr/>
        </p:nvPicPr>
        <p:blipFill>
          <a:blip r:embed="rId3">
            <a:alphaModFix/>
          </a:blip>
          <a:stretch>
            <a:fillRect/>
          </a:stretch>
        </p:blipFill>
        <p:spPr>
          <a:xfrm>
            <a:off x="3632975" y="1439175"/>
            <a:ext cx="5175925" cy="2699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83" name="Shape 583"/>
        <p:cNvGrpSpPr/>
        <p:nvPr/>
      </p:nvGrpSpPr>
      <p:grpSpPr>
        <a:xfrm>
          <a:off x="0" y="0"/>
          <a:ext cx="0" cy="0"/>
          <a:chOff x="0" y="0"/>
          <a:chExt cx="0" cy="0"/>
        </a:xfrm>
      </p:grpSpPr>
      <p:cxnSp>
        <p:nvCxnSpPr>
          <p:cNvPr id="584" name="Google Shape;584;p35"/>
          <p:cNvCxnSpPr/>
          <p:nvPr/>
        </p:nvCxnSpPr>
        <p:spPr>
          <a:xfrm rot="10800000">
            <a:off x="1808400" y="1010625"/>
            <a:ext cx="3563700" cy="0"/>
          </a:xfrm>
          <a:prstGeom prst="straightConnector1">
            <a:avLst/>
          </a:prstGeom>
          <a:noFill/>
          <a:ln cap="flat" cmpd="sng" w="9525">
            <a:solidFill>
              <a:schemeClr val="lt1"/>
            </a:solidFill>
            <a:prstDash val="solid"/>
            <a:round/>
            <a:headEnd len="med" w="med" type="none"/>
            <a:tailEnd len="med" w="med" type="none"/>
          </a:ln>
        </p:spPr>
      </p:cxnSp>
      <p:sp>
        <p:nvSpPr>
          <p:cNvPr id="585" name="Google Shape;585;p35"/>
          <p:cNvSpPr txBox="1"/>
          <p:nvPr>
            <p:ph type="title"/>
          </p:nvPr>
        </p:nvSpPr>
        <p:spPr>
          <a:xfrm>
            <a:off x="265725" y="119100"/>
            <a:ext cx="6435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Ingredient inventory snapshot</a:t>
            </a:r>
            <a:endParaRPr sz="3500"/>
          </a:p>
        </p:txBody>
      </p:sp>
      <p:sp>
        <p:nvSpPr>
          <p:cNvPr id="586" name="Google Shape;586;p35"/>
          <p:cNvSpPr txBox="1"/>
          <p:nvPr>
            <p:ph idx="2" type="title"/>
          </p:nvPr>
        </p:nvSpPr>
        <p:spPr>
          <a:xfrm>
            <a:off x="5742263" y="1236250"/>
            <a:ext cx="1269900" cy="12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87" name="Google Shape;587;p35"/>
          <p:cNvSpPr/>
          <p:nvPr/>
        </p:nvSpPr>
        <p:spPr>
          <a:xfrm>
            <a:off x="10886462" y="-55977"/>
            <a:ext cx="26073" cy="69686"/>
          </a:xfrm>
          <a:custGeom>
            <a:rect b="b" l="l" r="r" t="t"/>
            <a:pathLst>
              <a:path extrusionOk="0" fill="none" h="147" w="55">
                <a:moveTo>
                  <a:pt x="34" y="0"/>
                </a:moveTo>
                <a:cubicBezTo>
                  <a:pt x="34" y="0"/>
                  <a:pt x="55" y="99"/>
                  <a:pt x="0" y="147"/>
                </a:cubicBezTo>
              </a:path>
            </a:pathLst>
          </a:custGeom>
          <a:noFill/>
          <a:ln cap="rnd" cmpd="sng" w="350">
            <a:solidFill>
              <a:srgbClr val="65934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11013511" y="-1027795"/>
            <a:ext cx="19437" cy="87701"/>
          </a:xfrm>
          <a:custGeom>
            <a:rect b="b" l="l" r="r" t="t"/>
            <a:pathLst>
              <a:path extrusionOk="0" fill="none" h="185" w="41">
                <a:moveTo>
                  <a:pt x="1" y="0"/>
                </a:moveTo>
                <a:cubicBezTo>
                  <a:pt x="19" y="76"/>
                  <a:pt x="33" y="139"/>
                  <a:pt x="41" y="185"/>
                </a:cubicBezTo>
              </a:path>
            </a:pathLst>
          </a:custGeom>
          <a:noFill/>
          <a:ln cap="rnd" cmpd="sng" w="950">
            <a:solidFill>
              <a:srgbClr val="E37B3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35"/>
          <p:cNvGrpSpPr/>
          <p:nvPr/>
        </p:nvGrpSpPr>
        <p:grpSpPr>
          <a:xfrm flipH="1">
            <a:off x="8544440" y="948132"/>
            <a:ext cx="216823" cy="216819"/>
            <a:chOff x="-484038" y="-1914531"/>
            <a:chExt cx="216823" cy="216819"/>
          </a:xfrm>
        </p:grpSpPr>
        <p:sp>
          <p:nvSpPr>
            <p:cNvPr id="590" name="Google Shape;590;p35"/>
            <p:cNvSpPr/>
            <p:nvPr/>
          </p:nvSpPr>
          <p:spPr>
            <a:xfrm>
              <a:off x="-484038" y="-1818522"/>
              <a:ext cx="216823" cy="24802"/>
            </a:xfrm>
            <a:custGeom>
              <a:rect b="b" l="l" r="r" t="t"/>
              <a:pathLst>
                <a:path extrusionOk="0" h="186" w="1626">
                  <a:moveTo>
                    <a:pt x="0" y="0"/>
                  </a:moveTo>
                  <a:lnTo>
                    <a:pt x="0" y="186"/>
                  </a:lnTo>
                  <a:lnTo>
                    <a:pt x="1626" y="186"/>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a:off x="-388029" y="-1914531"/>
              <a:ext cx="24803" cy="216819"/>
            </a:xfrm>
            <a:custGeom>
              <a:rect b="b" l="l" r="r" t="t"/>
              <a:pathLst>
                <a:path extrusionOk="0" h="1626" w="186">
                  <a:moveTo>
                    <a:pt x="1" y="0"/>
                  </a:moveTo>
                  <a:lnTo>
                    <a:pt x="1" y="1626"/>
                  </a:lnTo>
                  <a:lnTo>
                    <a:pt x="186" y="1626"/>
                  </a:lnTo>
                  <a:lnTo>
                    <a:pt x="1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35"/>
          <p:cNvGrpSpPr/>
          <p:nvPr/>
        </p:nvGrpSpPr>
        <p:grpSpPr>
          <a:xfrm>
            <a:off x="399267" y="3351486"/>
            <a:ext cx="466671" cy="1592114"/>
            <a:chOff x="11922041" y="-2061241"/>
            <a:chExt cx="982257" cy="3351113"/>
          </a:xfrm>
        </p:grpSpPr>
        <p:sp>
          <p:nvSpPr>
            <p:cNvPr id="593" name="Google Shape;593;p35"/>
            <p:cNvSpPr/>
            <p:nvPr/>
          </p:nvSpPr>
          <p:spPr>
            <a:xfrm>
              <a:off x="12255782" y="-2061241"/>
              <a:ext cx="320940" cy="126573"/>
            </a:xfrm>
            <a:custGeom>
              <a:rect b="b" l="l" r="r" t="t"/>
              <a:pathLst>
                <a:path extrusionOk="0" h="267" w="677">
                  <a:moveTo>
                    <a:pt x="76" y="1"/>
                  </a:moveTo>
                  <a:cubicBezTo>
                    <a:pt x="34" y="1"/>
                    <a:pt x="0" y="35"/>
                    <a:pt x="0" y="77"/>
                  </a:cubicBezTo>
                  <a:lnTo>
                    <a:pt x="0" y="239"/>
                  </a:lnTo>
                  <a:cubicBezTo>
                    <a:pt x="0" y="254"/>
                    <a:pt x="12" y="265"/>
                    <a:pt x="27" y="265"/>
                  </a:cubicBezTo>
                  <a:lnTo>
                    <a:pt x="650" y="266"/>
                  </a:lnTo>
                  <a:cubicBezTo>
                    <a:pt x="665" y="266"/>
                    <a:pt x="676" y="255"/>
                    <a:pt x="676" y="240"/>
                  </a:cubicBezTo>
                  <a:lnTo>
                    <a:pt x="676" y="78"/>
                  </a:lnTo>
                  <a:cubicBezTo>
                    <a:pt x="675" y="36"/>
                    <a:pt x="643" y="2"/>
                    <a:pt x="600" y="2"/>
                  </a:cubicBezTo>
                  <a:lnTo>
                    <a:pt x="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12200790" y="-1936090"/>
              <a:ext cx="430449" cy="278272"/>
            </a:xfrm>
            <a:custGeom>
              <a:rect b="b" l="l" r="r" t="t"/>
              <a:pathLst>
                <a:path extrusionOk="0" h="587" w="908">
                  <a:moveTo>
                    <a:pt x="212" y="0"/>
                  </a:moveTo>
                  <a:cubicBezTo>
                    <a:pt x="212" y="0"/>
                    <a:pt x="121" y="237"/>
                    <a:pt x="1" y="586"/>
                  </a:cubicBezTo>
                  <a:lnTo>
                    <a:pt x="907" y="587"/>
                  </a:lnTo>
                  <a:cubicBezTo>
                    <a:pt x="787" y="239"/>
                    <a:pt x="696" y="1"/>
                    <a:pt x="696" y="1"/>
                  </a:cubicBezTo>
                  <a:lnTo>
                    <a:pt x="2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11922041" y="-1657818"/>
              <a:ext cx="982257" cy="2947690"/>
            </a:xfrm>
            <a:custGeom>
              <a:rect b="b" l="l" r="r" t="t"/>
              <a:pathLst>
                <a:path extrusionOk="0" h="6218" w="2072">
                  <a:moveTo>
                    <a:pt x="589" y="1"/>
                  </a:moveTo>
                  <a:cubicBezTo>
                    <a:pt x="389" y="584"/>
                    <a:pt x="112" y="1478"/>
                    <a:pt x="64" y="2089"/>
                  </a:cubicBezTo>
                  <a:cubicBezTo>
                    <a:pt x="0" y="2914"/>
                    <a:pt x="40" y="5273"/>
                    <a:pt x="53" y="6000"/>
                  </a:cubicBezTo>
                  <a:cubicBezTo>
                    <a:pt x="56" y="6120"/>
                    <a:pt x="153" y="6215"/>
                    <a:pt x="273" y="6215"/>
                  </a:cubicBezTo>
                  <a:lnTo>
                    <a:pt x="1073" y="6217"/>
                  </a:lnTo>
                  <a:lnTo>
                    <a:pt x="1789" y="6218"/>
                  </a:lnTo>
                  <a:cubicBezTo>
                    <a:pt x="1909" y="6218"/>
                    <a:pt x="2007" y="6123"/>
                    <a:pt x="2010" y="6004"/>
                  </a:cubicBezTo>
                  <a:cubicBezTo>
                    <a:pt x="2026" y="5275"/>
                    <a:pt x="2072" y="2916"/>
                    <a:pt x="2011" y="2093"/>
                  </a:cubicBezTo>
                  <a:cubicBezTo>
                    <a:pt x="1965" y="1480"/>
                    <a:pt x="1693" y="585"/>
                    <a:pt x="1495" y="3"/>
                  </a:cubicBezTo>
                  <a:lnTo>
                    <a:pt x="58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11935315" y="-240860"/>
              <a:ext cx="952392" cy="847141"/>
            </a:xfrm>
            <a:custGeom>
              <a:rect b="b" l="l" r="r" t="t"/>
              <a:pathLst>
                <a:path extrusionOk="0" h="1787" w="2009">
                  <a:moveTo>
                    <a:pt x="4" y="1"/>
                  </a:moveTo>
                  <a:lnTo>
                    <a:pt x="0" y="1782"/>
                  </a:lnTo>
                  <a:lnTo>
                    <a:pt x="2005" y="1786"/>
                  </a:lnTo>
                  <a:lnTo>
                    <a:pt x="2008" y="4"/>
                  </a:lnTo>
                  <a:lnTo>
                    <a:pt x="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5"/>
            <p:cNvSpPr/>
            <p:nvPr/>
          </p:nvSpPr>
          <p:spPr>
            <a:xfrm>
              <a:off x="12519835" y="-1740304"/>
              <a:ext cx="175877" cy="612956"/>
            </a:xfrm>
            <a:custGeom>
              <a:rect b="b" l="l" r="r" t="t"/>
              <a:pathLst>
                <a:path extrusionOk="0" fill="none" h="1293" w="371">
                  <a:moveTo>
                    <a:pt x="0" y="1"/>
                  </a:moveTo>
                  <a:cubicBezTo>
                    <a:pt x="0" y="1"/>
                    <a:pt x="232" y="773"/>
                    <a:pt x="371" y="1293"/>
                  </a:cubicBezTo>
                </a:path>
              </a:pathLst>
            </a:custGeom>
            <a:noFill/>
            <a:ln cap="rnd"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35"/>
          <p:cNvGrpSpPr/>
          <p:nvPr/>
        </p:nvGrpSpPr>
        <p:grpSpPr>
          <a:xfrm>
            <a:off x="464611" y="4197196"/>
            <a:ext cx="981304" cy="865313"/>
            <a:chOff x="9024814" y="-512021"/>
            <a:chExt cx="2065469" cy="1821329"/>
          </a:xfrm>
        </p:grpSpPr>
        <p:sp>
          <p:nvSpPr>
            <p:cNvPr id="599" name="Google Shape;599;p35"/>
            <p:cNvSpPr/>
            <p:nvPr/>
          </p:nvSpPr>
          <p:spPr>
            <a:xfrm>
              <a:off x="9026214" y="-463667"/>
              <a:ext cx="1790534" cy="1064733"/>
            </a:xfrm>
            <a:custGeom>
              <a:rect b="b" l="l" r="r" t="t"/>
              <a:pathLst>
                <a:path extrusionOk="0" h="2246" w="3777">
                  <a:moveTo>
                    <a:pt x="3655" y="0"/>
                  </a:moveTo>
                  <a:cubicBezTo>
                    <a:pt x="3541" y="62"/>
                    <a:pt x="3545" y="244"/>
                    <a:pt x="3504" y="373"/>
                  </a:cubicBezTo>
                  <a:cubicBezTo>
                    <a:pt x="3434" y="594"/>
                    <a:pt x="3250" y="756"/>
                    <a:pt x="3066" y="897"/>
                  </a:cubicBezTo>
                  <a:cubicBezTo>
                    <a:pt x="2676" y="1196"/>
                    <a:pt x="2232" y="1460"/>
                    <a:pt x="1743" y="1491"/>
                  </a:cubicBezTo>
                  <a:cubicBezTo>
                    <a:pt x="1708" y="1493"/>
                    <a:pt x="1674" y="1494"/>
                    <a:pt x="1640" y="1494"/>
                  </a:cubicBezTo>
                  <a:cubicBezTo>
                    <a:pt x="1249" y="1494"/>
                    <a:pt x="848" y="1368"/>
                    <a:pt x="468" y="1368"/>
                  </a:cubicBezTo>
                  <a:cubicBezTo>
                    <a:pt x="403" y="1368"/>
                    <a:pt x="338" y="1371"/>
                    <a:pt x="274" y="1380"/>
                  </a:cubicBezTo>
                  <a:cubicBezTo>
                    <a:pt x="95" y="1406"/>
                    <a:pt x="0" y="1607"/>
                    <a:pt x="91" y="1763"/>
                  </a:cubicBezTo>
                  <a:cubicBezTo>
                    <a:pt x="154" y="1871"/>
                    <a:pt x="240" y="1966"/>
                    <a:pt x="339" y="2042"/>
                  </a:cubicBezTo>
                  <a:cubicBezTo>
                    <a:pt x="445" y="2124"/>
                    <a:pt x="565" y="2185"/>
                    <a:pt x="691" y="2232"/>
                  </a:cubicBezTo>
                  <a:cubicBezTo>
                    <a:pt x="691" y="2232"/>
                    <a:pt x="857" y="2245"/>
                    <a:pt x="1100" y="2245"/>
                  </a:cubicBezTo>
                  <a:cubicBezTo>
                    <a:pt x="1535" y="2245"/>
                    <a:pt x="2216" y="2203"/>
                    <a:pt x="2640" y="1967"/>
                  </a:cubicBezTo>
                  <a:cubicBezTo>
                    <a:pt x="3298" y="1600"/>
                    <a:pt x="3598" y="901"/>
                    <a:pt x="3687" y="506"/>
                  </a:cubicBezTo>
                  <a:cubicBezTo>
                    <a:pt x="3777" y="112"/>
                    <a:pt x="3655" y="0"/>
                    <a:pt x="36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9024814" y="-463667"/>
              <a:ext cx="1790534" cy="1064733"/>
            </a:xfrm>
            <a:custGeom>
              <a:rect b="b" l="l" r="r" t="t"/>
              <a:pathLst>
                <a:path extrusionOk="0" h="2246" w="3777">
                  <a:moveTo>
                    <a:pt x="3655" y="0"/>
                  </a:moveTo>
                  <a:cubicBezTo>
                    <a:pt x="3541" y="62"/>
                    <a:pt x="3545" y="244"/>
                    <a:pt x="3504" y="373"/>
                  </a:cubicBezTo>
                  <a:cubicBezTo>
                    <a:pt x="3434" y="594"/>
                    <a:pt x="3250" y="756"/>
                    <a:pt x="3066" y="897"/>
                  </a:cubicBezTo>
                  <a:cubicBezTo>
                    <a:pt x="2676" y="1196"/>
                    <a:pt x="2232" y="1460"/>
                    <a:pt x="1743" y="1491"/>
                  </a:cubicBezTo>
                  <a:cubicBezTo>
                    <a:pt x="1708" y="1493"/>
                    <a:pt x="1674" y="1494"/>
                    <a:pt x="1640" y="1494"/>
                  </a:cubicBezTo>
                  <a:cubicBezTo>
                    <a:pt x="1249" y="1494"/>
                    <a:pt x="848" y="1368"/>
                    <a:pt x="468" y="1368"/>
                  </a:cubicBezTo>
                  <a:cubicBezTo>
                    <a:pt x="403" y="1368"/>
                    <a:pt x="338" y="1371"/>
                    <a:pt x="274" y="1380"/>
                  </a:cubicBezTo>
                  <a:cubicBezTo>
                    <a:pt x="95" y="1406"/>
                    <a:pt x="0" y="1607"/>
                    <a:pt x="91" y="1763"/>
                  </a:cubicBezTo>
                  <a:cubicBezTo>
                    <a:pt x="154" y="1871"/>
                    <a:pt x="240" y="1966"/>
                    <a:pt x="339" y="2042"/>
                  </a:cubicBezTo>
                  <a:cubicBezTo>
                    <a:pt x="445" y="2124"/>
                    <a:pt x="565" y="2185"/>
                    <a:pt x="691" y="2232"/>
                  </a:cubicBezTo>
                  <a:cubicBezTo>
                    <a:pt x="691" y="2232"/>
                    <a:pt x="857" y="2245"/>
                    <a:pt x="1100" y="2245"/>
                  </a:cubicBezTo>
                  <a:cubicBezTo>
                    <a:pt x="1535" y="2245"/>
                    <a:pt x="2216" y="2203"/>
                    <a:pt x="2640" y="1967"/>
                  </a:cubicBezTo>
                  <a:cubicBezTo>
                    <a:pt x="3298" y="1600"/>
                    <a:pt x="3598" y="901"/>
                    <a:pt x="3687" y="506"/>
                  </a:cubicBezTo>
                  <a:cubicBezTo>
                    <a:pt x="3777" y="112"/>
                    <a:pt x="3655" y="0"/>
                    <a:pt x="3655" y="0"/>
                  </a:cubicBezTo>
                  <a:close/>
                </a:path>
              </a:pathLst>
            </a:custGeom>
            <a:solidFill>
              <a:srgbClr val="BD7B36">
                <a:alpha val="276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5"/>
            <p:cNvSpPr/>
            <p:nvPr/>
          </p:nvSpPr>
          <p:spPr>
            <a:xfrm>
              <a:off x="9026236" y="213288"/>
              <a:ext cx="83909" cy="106663"/>
            </a:xfrm>
            <a:custGeom>
              <a:rect b="b" l="l" r="r" t="t"/>
              <a:pathLst>
                <a:path extrusionOk="0" h="225" w="177">
                  <a:moveTo>
                    <a:pt x="156" y="1"/>
                  </a:moveTo>
                  <a:lnTo>
                    <a:pt x="156" y="1"/>
                  </a:lnTo>
                  <a:cubicBezTo>
                    <a:pt x="156" y="1"/>
                    <a:pt x="156" y="1"/>
                    <a:pt x="156" y="1"/>
                  </a:cubicBezTo>
                  <a:lnTo>
                    <a:pt x="156" y="1"/>
                  </a:lnTo>
                  <a:cubicBezTo>
                    <a:pt x="156" y="1"/>
                    <a:pt x="156" y="1"/>
                    <a:pt x="156" y="1"/>
                  </a:cubicBezTo>
                  <a:close/>
                  <a:moveTo>
                    <a:pt x="156" y="1"/>
                  </a:moveTo>
                  <a:cubicBezTo>
                    <a:pt x="156" y="2"/>
                    <a:pt x="1" y="89"/>
                    <a:pt x="68" y="225"/>
                  </a:cubicBezTo>
                  <a:cubicBezTo>
                    <a:pt x="124" y="211"/>
                    <a:pt x="168" y="162"/>
                    <a:pt x="173" y="104"/>
                  </a:cubicBezTo>
                  <a:cubicBezTo>
                    <a:pt x="176" y="69"/>
                    <a:pt x="167" y="35"/>
                    <a:pt x="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9687555" y="287241"/>
              <a:ext cx="122782" cy="46458"/>
            </a:xfrm>
            <a:custGeom>
              <a:rect b="b" l="l" r="r" t="t"/>
              <a:pathLst>
                <a:path extrusionOk="0" h="98" w="259">
                  <a:moveTo>
                    <a:pt x="42" y="0"/>
                  </a:moveTo>
                  <a:cubicBezTo>
                    <a:pt x="36" y="0"/>
                    <a:pt x="30" y="1"/>
                    <a:pt x="25" y="3"/>
                  </a:cubicBezTo>
                  <a:cubicBezTo>
                    <a:pt x="11" y="7"/>
                    <a:pt x="0" y="18"/>
                    <a:pt x="2" y="32"/>
                  </a:cubicBezTo>
                  <a:cubicBezTo>
                    <a:pt x="4" y="44"/>
                    <a:pt x="15" y="53"/>
                    <a:pt x="26" y="59"/>
                  </a:cubicBezTo>
                  <a:cubicBezTo>
                    <a:pt x="68" y="85"/>
                    <a:pt x="119" y="91"/>
                    <a:pt x="168" y="96"/>
                  </a:cubicBezTo>
                  <a:cubicBezTo>
                    <a:pt x="174" y="97"/>
                    <a:pt x="181" y="97"/>
                    <a:pt x="187" y="97"/>
                  </a:cubicBezTo>
                  <a:cubicBezTo>
                    <a:pt x="197" y="97"/>
                    <a:pt x="207" y="96"/>
                    <a:pt x="216" y="93"/>
                  </a:cubicBezTo>
                  <a:cubicBezTo>
                    <a:pt x="258" y="79"/>
                    <a:pt x="255" y="34"/>
                    <a:pt x="219" y="19"/>
                  </a:cubicBezTo>
                  <a:cubicBezTo>
                    <a:pt x="174" y="2"/>
                    <a:pt x="110" y="7"/>
                    <a:pt x="64" y="2"/>
                  </a:cubicBezTo>
                  <a:cubicBezTo>
                    <a:pt x="57" y="1"/>
                    <a:pt x="49" y="0"/>
                    <a:pt x="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9173648" y="-399195"/>
              <a:ext cx="1686240" cy="1423595"/>
            </a:xfrm>
            <a:custGeom>
              <a:rect b="b" l="l" r="r" t="t"/>
              <a:pathLst>
                <a:path extrusionOk="0" h="3003" w="3557">
                  <a:moveTo>
                    <a:pt x="3295" y="1"/>
                  </a:moveTo>
                  <a:cubicBezTo>
                    <a:pt x="3256" y="125"/>
                    <a:pt x="3285" y="262"/>
                    <a:pt x="3272" y="393"/>
                  </a:cubicBezTo>
                  <a:cubicBezTo>
                    <a:pt x="3251" y="630"/>
                    <a:pt x="3100" y="838"/>
                    <a:pt x="2946" y="1022"/>
                  </a:cubicBezTo>
                  <a:cubicBezTo>
                    <a:pt x="2618" y="1413"/>
                    <a:pt x="2229" y="1781"/>
                    <a:pt x="1739" y="1922"/>
                  </a:cubicBezTo>
                  <a:cubicBezTo>
                    <a:pt x="1251" y="2062"/>
                    <a:pt x="687" y="1971"/>
                    <a:pt x="227" y="2141"/>
                  </a:cubicBezTo>
                  <a:cubicBezTo>
                    <a:pt x="50" y="2208"/>
                    <a:pt x="1" y="2434"/>
                    <a:pt x="128" y="2571"/>
                  </a:cubicBezTo>
                  <a:cubicBezTo>
                    <a:pt x="217" y="2666"/>
                    <a:pt x="326" y="2743"/>
                    <a:pt x="443" y="2797"/>
                  </a:cubicBezTo>
                  <a:cubicBezTo>
                    <a:pt x="560" y="2851"/>
                    <a:pt x="685" y="2886"/>
                    <a:pt x="813" y="2905"/>
                  </a:cubicBezTo>
                  <a:cubicBezTo>
                    <a:pt x="813" y="2905"/>
                    <a:pt x="990" y="3003"/>
                    <a:pt x="1304" y="3003"/>
                  </a:cubicBezTo>
                  <a:cubicBezTo>
                    <a:pt x="1599" y="3003"/>
                    <a:pt x="2015" y="2916"/>
                    <a:pt x="2518" y="2581"/>
                  </a:cubicBezTo>
                  <a:cubicBezTo>
                    <a:pt x="3556" y="1889"/>
                    <a:pt x="3527" y="475"/>
                    <a:pt x="3527" y="475"/>
                  </a:cubicBezTo>
                  <a:lnTo>
                    <a:pt x="3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5"/>
            <p:cNvSpPr/>
            <p:nvPr/>
          </p:nvSpPr>
          <p:spPr>
            <a:xfrm>
              <a:off x="9172248" y="-399195"/>
              <a:ext cx="1686240" cy="1423595"/>
            </a:xfrm>
            <a:custGeom>
              <a:rect b="b" l="l" r="r" t="t"/>
              <a:pathLst>
                <a:path extrusionOk="0" h="3003" w="3557">
                  <a:moveTo>
                    <a:pt x="3295" y="1"/>
                  </a:moveTo>
                  <a:cubicBezTo>
                    <a:pt x="3256" y="125"/>
                    <a:pt x="3285" y="262"/>
                    <a:pt x="3272" y="393"/>
                  </a:cubicBezTo>
                  <a:cubicBezTo>
                    <a:pt x="3251" y="630"/>
                    <a:pt x="3100" y="838"/>
                    <a:pt x="2946" y="1022"/>
                  </a:cubicBezTo>
                  <a:cubicBezTo>
                    <a:pt x="2618" y="1413"/>
                    <a:pt x="2229" y="1781"/>
                    <a:pt x="1739" y="1922"/>
                  </a:cubicBezTo>
                  <a:cubicBezTo>
                    <a:pt x="1251" y="2062"/>
                    <a:pt x="687" y="1971"/>
                    <a:pt x="227" y="2141"/>
                  </a:cubicBezTo>
                  <a:cubicBezTo>
                    <a:pt x="50" y="2208"/>
                    <a:pt x="1" y="2434"/>
                    <a:pt x="128" y="2571"/>
                  </a:cubicBezTo>
                  <a:cubicBezTo>
                    <a:pt x="217" y="2666"/>
                    <a:pt x="326" y="2743"/>
                    <a:pt x="443" y="2797"/>
                  </a:cubicBezTo>
                  <a:cubicBezTo>
                    <a:pt x="560" y="2851"/>
                    <a:pt x="685" y="2886"/>
                    <a:pt x="813" y="2905"/>
                  </a:cubicBezTo>
                  <a:cubicBezTo>
                    <a:pt x="813" y="2905"/>
                    <a:pt x="990" y="3003"/>
                    <a:pt x="1304" y="3003"/>
                  </a:cubicBezTo>
                  <a:cubicBezTo>
                    <a:pt x="1599" y="3003"/>
                    <a:pt x="2015" y="2916"/>
                    <a:pt x="2518" y="2581"/>
                  </a:cubicBezTo>
                  <a:cubicBezTo>
                    <a:pt x="3556" y="1889"/>
                    <a:pt x="3527" y="475"/>
                    <a:pt x="3527" y="475"/>
                  </a:cubicBezTo>
                  <a:lnTo>
                    <a:pt x="3295" y="1"/>
                  </a:ln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9192633" y="651791"/>
              <a:ext cx="58310" cy="86753"/>
            </a:xfrm>
            <a:custGeom>
              <a:rect b="b" l="l" r="r" t="t"/>
              <a:pathLst>
                <a:path extrusionOk="0" h="183" w="123">
                  <a:moveTo>
                    <a:pt x="79" y="0"/>
                  </a:moveTo>
                  <a:cubicBezTo>
                    <a:pt x="77" y="0"/>
                    <a:pt x="0" y="76"/>
                    <a:pt x="17" y="176"/>
                  </a:cubicBezTo>
                  <a:cubicBezTo>
                    <a:pt x="27" y="181"/>
                    <a:pt x="37" y="183"/>
                    <a:pt x="48" y="183"/>
                  </a:cubicBezTo>
                  <a:cubicBezTo>
                    <a:pt x="63" y="183"/>
                    <a:pt x="79" y="178"/>
                    <a:pt x="92" y="169"/>
                  </a:cubicBezTo>
                  <a:cubicBezTo>
                    <a:pt x="113" y="151"/>
                    <a:pt x="122" y="122"/>
                    <a:pt x="116" y="97"/>
                  </a:cubicBezTo>
                  <a:cubicBezTo>
                    <a:pt x="109" y="72"/>
                    <a:pt x="79" y="26"/>
                    <a:pt x="79" y="0"/>
                  </a:cubicBezTo>
                  <a:cubicBezTo>
                    <a:pt x="79" y="0"/>
                    <a:pt x="79" y="0"/>
                    <a:pt x="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9437702" y="-512021"/>
              <a:ext cx="1652582" cy="1821329"/>
            </a:xfrm>
            <a:custGeom>
              <a:rect b="b" l="l" r="r" t="t"/>
              <a:pathLst>
                <a:path extrusionOk="0" h="3842" w="3486">
                  <a:moveTo>
                    <a:pt x="2962" y="1"/>
                  </a:moveTo>
                  <a:cubicBezTo>
                    <a:pt x="2862" y="1"/>
                    <a:pt x="2754" y="104"/>
                    <a:pt x="2739" y="215"/>
                  </a:cubicBezTo>
                  <a:cubicBezTo>
                    <a:pt x="2719" y="361"/>
                    <a:pt x="2791" y="503"/>
                    <a:pt x="2814" y="649"/>
                  </a:cubicBezTo>
                  <a:cubicBezTo>
                    <a:pt x="2854" y="898"/>
                    <a:pt x="2754" y="1146"/>
                    <a:pt x="2643" y="1373"/>
                  </a:cubicBezTo>
                  <a:cubicBezTo>
                    <a:pt x="2410" y="1855"/>
                    <a:pt x="2107" y="2329"/>
                    <a:pt x="1645" y="2597"/>
                  </a:cubicBezTo>
                  <a:cubicBezTo>
                    <a:pt x="1183" y="2866"/>
                    <a:pt x="587" y="2915"/>
                    <a:pt x="162" y="3206"/>
                  </a:cubicBezTo>
                  <a:cubicBezTo>
                    <a:pt x="1" y="3318"/>
                    <a:pt x="7" y="3561"/>
                    <a:pt x="171" y="3668"/>
                  </a:cubicBezTo>
                  <a:cubicBezTo>
                    <a:pt x="285" y="3742"/>
                    <a:pt x="417" y="3792"/>
                    <a:pt x="549" y="3818"/>
                  </a:cubicBezTo>
                  <a:cubicBezTo>
                    <a:pt x="632" y="3834"/>
                    <a:pt x="717" y="3841"/>
                    <a:pt x="801" y="3841"/>
                  </a:cubicBezTo>
                  <a:cubicBezTo>
                    <a:pt x="969" y="3841"/>
                    <a:pt x="1139" y="3813"/>
                    <a:pt x="1303" y="3771"/>
                  </a:cubicBezTo>
                  <a:cubicBezTo>
                    <a:pt x="2154" y="3552"/>
                    <a:pt x="2903" y="3018"/>
                    <a:pt x="3277" y="2224"/>
                  </a:cubicBezTo>
                  <a:cubicBezTo>
                    <a:pt x="3409" y="1945"/>
                    <a:pt x="3486" y="1542"/>
                    <a:pt x="3377" y="1255"/>
                  </a:cubicBezTo>
                  <a:cubicBezTo>
                    <a:pt x="3301" y="1051"/>
                    <a:pt x="3134" y="884"/>
                    <a:pt x="3089" y="672"/>
                  </a:cubicBezTo>
                  <a:cubicBezTo>
                    <a:pt x="3044" y="462"/>
                    <a:pt x="3124" y="236"/>
                    <a:pt x="3051" y="36"/>
                  </a:cubicBezTo>
                  <a:cubicBezTo>
                    <a:pt x="3024" y="11"/>
                    <a:pt x="2993" y="1"/>
                    <a:pt x="29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5"/>
            <p:cNvSpPr/>
            <p:nvPr/>
          </p:nvSpPr>
          <p:spPr>
            <a:xfrm>
              <a:off x="10847115" y="98092"/>
              <a:ext cx="45984" cy="56413"/>
            </a:xfrm>
            <a:custGeom>
              <a:rect b="b" l="l" r="r" t="t"/>
              <a:pathLst>
                <a:path extrusionOk="0" h="119" w="97">
                  <a:moveTo>
                    <a:pt x="46" y="0"/>
                  </a:moveTo>
                  <a:cubicBezTo>
                    <a:pt x="45" y="0"/>
                    <a:pt x="45" y="0"/>
                    <a:pt x="44" y="0"/>
                  </a:cubicBezTo>
                  <a:cubicBezTo>
                    <a:pt x="20" y="2"/>
                    <a:pt x="0" y="29"/>
                    <a:pt x="2" y="63"/>
                  </a:cubicBezTo>
                  <a:cubicBezTo>
                    <a:pt x="4" y="94"/>
                    <a:pt x="25" y="119"/>
                    <a:pt x="50" y="119"/>
                  </a:cubicBezTo>
                  <a:cubicBezTo>
                    <a:pt x="51" y="119"/>
                    <a:pt x="52" y="118"/>
                    <a:pt x="53" y="118"/>
                  </a:cubicBezTo>
                  <a:cubicBezTo>
                    <a:pt x="78" y="117"/>
                    <a:pt x="97" y="90"/>
                    <a:pt x="95" y="57"/>
                  </a:cubicBezTo>
                  <a:cubicBezTo>
                    <a:pt x="92" y="24"/>
                    <a:pt x="70" y="0"/>
                    <a:pt x="46" y="0"/>
                  </a:cubicBezTo>
                  <a:close/>
                </a:path>
              </a:pathLst>
            </a:custGeom>
            <a:solidFill>
              <a:srgbClr val="EEE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10843797" y="186266"/>
              <a:ext cx="18014" cy="22755"/>
            </a:xfrm>
            <a:custGeom>
              <a:rect b="b" l="l" r="r" t="t"/>
              <a:pathLst>
                <a:path extrusionOk="0" h="48" w="38">
                  <a:moveTo>
                    <a:pt x="18" y="1"/>
                  </a:moveTo>
                  <a:cubicBezTo>
                    <a:pt x="7" y="1"/>
                    <a:pt x="1" y="12"/>
                    <a:pt x="1" y="25"/>
                  </a:cubicBezTo>
                  <a:cubicBezTo>
                    <a:pt x="2" y="38"/>
                    <a:pt x="9" y="47"/>
                    <a:pt x="20" y="47"/>
                  </a:cubicBezTo>
                  <a:cubicBezTo>
                    <a:pt x="30" y="46"/>
                    <a:pt x="38" y="36"/>
                    <a:pt x="38" y="24"/>
                  </a:cubicBezTo>
                  <a:cubicBezTo>
                    <a:pt x="35" y="10"/>
                    <a:pt x="28" y="1"/>
                    <a:pt x="18" y="1"/>
                  </a:cubicBezTo>
                  <a:close/>
                </a:path>
              </a:pathLst>
            </a:custGeom>
            <a:solidFill>
              <a:srgbClr val="EEE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9114886" y="285344"/>
              <a:ext cx="1197008" cy="181090"/>
            </a:xfrm>
            <a:custGeom>
              <a:rect b="b" l="l" r="r" t="t"/>
              <a:pathLst>
                <a:path extrusionOk="0" fill="none" h="382" w="2525">
                  <a:moveTo>
                    <a:pt x="1" y="0"/>
                  </a:moveTo>
                  <a:cubicBezTo>
                    <a:pt x="206" y="162"/>
                    <a:pt x="452" y="273"/>
                    <a:pt x="710" y="320"/>
                  </a:cubicBezTo>
                  <a:cubicBezTo>
                    <a:pt x="782" y="333"/>
                    <a:pt x="856" y="342"/>
                    <a:pt x="929" y="348"/>
                  </a:cubicBezTo>
                  <a:cubicBezTo>
                    <a:pt x="1335" y="381"/>
                    <a:pt x="1712" y="376"/>
                    <a:pt x="2143" y="266"/>
                  </a:cubicBezTo>
                  <a:cubicBezTo>
                    <a:pt x="2260" y="236"/>
                    <a:pt x="2423" y="187"/>
                    <a:pt x="2524" y="121"/>
                  </a:cubicBezTo>
                </a:path>
              </a:pathLst>
            </a:custGeom>
            <a:noFill/>
            <a:ln cap="flat" cmpd="sng" w="9525">
              <a:solidFill>
                <a:schemeClr val="accent2"/>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9436302" y="-512021"/>
              <a:ext cx="1652582" cy="1821329"/>
            </a:xfrm>
            <a:custGeom>
              <a:rect b="b" l="l" r="r" t="t"/>
              <a:pathLst>
                <a:path extrusionOk="0" h="3842" w="3486">
                  <a:moveTo>
                    <a:pt x="2962" y="1"/>
                  </a:moveTo>
                  <a:cubicBezTo>
                    <a:pt x="2862" y="1"/>
                    <a:pt x="2754" y="104"/>
                    <a:pt x="2739" y="215"/>
                  </a:cubicBezTo>
                  <a:cubicBezTo>
                    <a:pt x="2719" y="361"/>
                    <a:pt x="2791" y="503"/>
                    <a:pt x="2814" y="649"/>
                  </a:cubicBezTo>
                  <a:cubicBezTo>
                    <a:pt x="2854" y="898"/>
                    <a:pt x="2754" y="1146"/>
                    <a:pt x="2643" y="1373"/>
                  </a:cubicBezTo>
                  <a:cubicBezTo>
                    <a:pt x="2410" y="1855"/>
                    <a:pt x="2107" y="2329"/>
                    <a:pt x="1645" y="2597"/>
                  </a:cubicBezTo>
                  <a:cubicBezTo>
                    <a:pt x="1183" y="2866"/>
                    <a:pt x="587" y="2915"/>
                    <a:pt x="162" y="3206"/>
                  </a:cubicBezTo>
                  <a:cubicBezTo>
                    <a:pt x="1" y="3318"/>
                    <a:pt x="7" y="3561"/>
                    <a:pt x="171" y="3668"/>
                  </a:cubicBezTo>
                  <a:cubicBezTo>
                    <a:pt x="285" y="3742"/>
                    <a:pt x="417" y="3792"/>
                    <a:pt x="549" y="3818"/>
                  </a:cubicBezTo>
                  <a:cubicBezTo>
                    <a:pt x="632" y="3834"/>
                    <a:pt x="717" y="3841"/>
                    <a:pt x="801" y="3841"/>
                  </a:cubicBezTo>
                  <a:cubicBezTo>
                    <a:pt x="969" y="3841"/>
                    <a:pt x="1139" y="3813"/>
                    <a:pt x="1303" y="3771"/>
                  </a:cubicBezTo>
                  <a:cubicBezTo>
                    <a:pt x="2154" y="3552"/>
                    <a:pt x="2903" y="3018"/>
                    <a:pt x="3277" y="2224"/>
                  </a:cubicBezTo>
                  <a:cubicBezTo>
                    <a:pt x="3409" y="1945"/>
                    <a:pt x="3486" y="1542"/>
                    <a:pt x="3377" y="1255"/>
                  </a:cubicBezTo>
                  <a:cubicBezTo>
                    <a:pt x="3301" y="1051"/>
                    <a:pt x="3134" y="884"/>
                    <a:pt x="3089" y="672"/>
                  </a:cubicBezTo>
                  <a:cubicBezTo>
                    <a:pt x="3044" y="462"/>
                    <a:pt x="3124" y="236"/>
                    <a:pt x="3051" y="36"/>
                  </a:cubicBezTo>
                  <a:cubicBezTo>
                    <a:pt x="3024" y="11"/>
                    <a:pt x="2993" y="1"/>
                    <a:pt x="29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9436302" y="1056162"/>
              <a:ext cx="72057" cy="106189"/>
            </a:xfrm>
            <a:custGeom>
              <a:rect b="b" l="l" r="r" t="t"/>
              <a:pathLst>
                <a:path extrusionOk="0" h="224" w="152">
                  <a:moveTo>
                    <a:pt x="79" y="1"/>
                  </a:moveTo>
                  <a:lnTo>
                    <a:pt x="79" y="1"/>
                  </a:lnTo>
                  <a:cubicBezTo>
                    <a:pt x="80" y="3"/>
                    <a:pt x="1" y="101"/>
                    <a:pt x="76" y="222"/>
                  </a:cubicBezTo>
                  <a:cubicBezTo>
                    <a:pt x="79" y="223"/>
                    <a:pt x="82" y="223"/>
                    <a:pt x="86" y="223"/>
                  </a:cubicBezTo>
                  <a:cubicBezTo>
                    <a:pt x="109" y="223"/>
                    <a:pt x="131" y="205"/>
                    <a:pt x="140" y="184"/>
                  </a:cubicBezTo>
                  <a:cubicBezTo>
                    <a:pt x="151" y="159"/>
                    <a:pt x="150" y="131"/>
                    <a:pt x="149" y="103"/>
                  </a:cubicBezTo>
                  <a:cubicBezTo>
                    <a:pt x="149" y="91"/>
                    <a:pt x="147" y="80"/>
                    <a:pt x="145" y="68"/>
                  </a:cubicBezTo>
                  <a:cubicBezTo>
                    <a:pt x="137" y="37"/>
                    <a:pt x="110" y="10"/>
                    <a:pt x="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9519263" y="-241808"/>
              <a:ext cx="1310783" cy="1356753"/>
            </a:xfrm>
            <a:custGeom>
              <a:rect b="b" l="l" r="r" t="t"/>
              <a:pathLst>
                <a:path extrusionOk="0" fill="none" h="2862" w="2765">
                  <a:moveTo>
                    <a:pt x="1" y="2852"/>
                  </a:moveTo>
                  <a:cubicBezTo>
                    <a:pt x="149" y="2861"/>
                    <a:pt x="296" y="2822"/>
                    <a:pt x="440" y="2781"/>
                  </a:cubicBezTo>
                  <a:cubicBezTo>
                    <a:pt x="802" y="2678"/>
                    <a:pt x="1237" y="2570"/>
                    <a:pt x="1561" y="2381"/>
                  </a:cubicBezTo>
                  <a:cubicBezTo>
                    <a:pt x="2254" y="1978"/>
                    <a:pt x="2644" y="1351"/>
                    <a:pt x="2740" y="603"/>
                  </a:cubicBezTo>
                  <a:cubicBezTo>
                    <a:pt x="2764" y="416"/>
                    <a:pt x="2737" y="207"/>
                    <a:pt x="2622" y="1"/>
                  </a:cubicBezTo>
                </a:path>
              </a:pathLst>
            </a:custGeom>
            <a:noFill/>
            <a:ln cap="rnd"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5"/>
            <p:cNvSpPr/>
            <p:nvPr/>
          </p:nvSpPr>
          <p:spPr>
            <a:xfrm>
              <a:off x="10150241" y="1045733"/>
              <a:ext cx="201002" cy="86753"/>
            </a:xfrm>
            <a:custGeom>
              <a:rect b="b" l="l" r="r" t="t"/>
              <a:pathLst>
                <a:path extrusionOk="0" h="183" w="424">
                  <a:moveTo>
                    <a:pt x="391" y="1"/>
                  </a:moveTo>
                  <a:cubicBezTo>
                    <a:pt x="279" y="1"/>
                    <a:pt x="121" y="85"/>
                    <a:pt x="22" y="136"/>
                  </a:cubicBezTo>
                  <a:cubicBezTo>
                    <a:pt x="16" y="140"/>
                    <a:pt x="9" y="143"/>
                    <a:pt x="6" y="150"/>
                  </a:cubicBezTo>
                  <a:cubicBezTo>
                    <a:pt x="0" y="161"/>
                    <a:pt x="8" y="172"/>
                    <a:pt x="17" y="178"/>
                  </a:cubicBezTo>
                  <a:cubicBezTo>
                    <a:pt x="27" y="183"/>
                    <a:pt x="38" y="183"/>
                    <a:pt x="50" y="183"/>
                  </a:cubicBezTo>
                  <a:cubicBezTo>
                    <a:pt x="161" y="180"/>
                    <a:pt x="274" y="148"/>
                    <a:pt x="371" y="92"/>
                  </a:cubicBezTo>
                  <a:cubicBezTo>
                    <a:pt x="396" y="78"/>
                    <a:pt x="424" y="56"/>
                    <a:pt x="421" y="27"/>
                  </a:cubicBezTo>
                  <a:cubicBezTo>
                    <a:pt x="419" y="18"/>
                    <a:pt x="416" y="8"/>
                    <a:pt x="408" y="3"/>
                  </a:cubicBezTo>
                  <a:cubicBezTo>
                    <a:pt x="402" y="1"/>
                    <a:pt x="397" y="1"/>
                    <a:pt x="3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10372103" y="966565"/>
              <a:ext cx="65895" cy="37451"/>
            </a:xfrm>
            <a:custGeom>
              <a:rect b="b" l="l" r="r" t="t"/>
              <a:pathLst>
                <a:path extrusionOk="0" h="79" w="139">
                  <a:moveTo>
                    <a:pt x="106" y="0"/>
                  </a:moveTo>
                  <a:cubicBezTo>
                    <a:pt x="78" y="5"/>
                    <a:pt x="51" y="15"/>
                    <a:pt x="28" y="29"/>
                  </a:cubicBezTo>
                  <a:cubicBezTo>
                    <a:pt x="13" y="38"/>
                    <a:pt x="1" y="55"/>
                    <a:pt x="8" y="69"/>
                  </a:cubicBezTo>
                  <a:cubicBezTo>
                    <a:pt x="16" y="76"/>
                    <a:pt x="31" y="79"/>
                    <a:pt x="48" y="79"/>
                  </a:cubicBezTo>
                  <a:cubicBezTo>
                    <a:pt x="61" y="79"/>
                    <a:pt x="76" y="77"/>
                    <a:pt x="87" y="73"/>
                  </a:cubicBezTo>
                  <a:cubicBezTo>
                    <a:pt x="112" y="64"/>
                    <a:pt x="139" y="33"/>
                    <a:pt x="127" y="10"/>
                  </a:cubicBezTo>
                  <a:cubicBezTo>
                    <a:pt x="124" y="2"/>
                    <a:pt x="112" y="0"/>
                    <a:pt x="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15" name="Google Shape;615;p35"/>
          <p:cNvPicPr preferRelativeResize="0"/>
          <p:nvPr/>
        </p:nvPicPr>
        <p:blipFill>
          <a:blip r:embed="rId3">
            <a:alphaModFix/>
          </a:blip>
          <a:stretch>
            <a:fillRect/>
          </a:stretch>
        </p:blipFill>
        <p:spPr>
          <a:xfrm>
            <a:off x="1683725" y="1399925"/>
            <a:ext cx="6560900" cy="3352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19" name="Shape 619"/>
        <p:cNvGrpSpPr/>
        <p:nvPr/>
      </p:nvGrpSpPr>
      <p:grpSpPr>
        <a:xfrm>
          <a:off x="0" y="0"/>
          <a:ext cx="0" cy="0"/>
          <a:chOff x="0" y="0"/>
          <a:chExt cx="0" cy="0"/>
        </a:xfrm>
      </p:grpSpPr>
      <p:sp>
        <p:nvSpPr>
          <p:cNvPr id="620" name="Google Shape;620;p36"/>
          <p:cNvSpPr txBox="1"/>
          <p:nvPr>
            <p:ph type="title"/>
          </p:nvPr>
        </p:nvSpPr>
        <p:spPr>
          <a:xfrm rot="-268">
            <a:off x="2619125" y="449183"/>
            <a:ext cx="3844200" cy="81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t>Removing snapshot</a:t>
            </a:r>
            <a:endParaRPr sz="3100"/>
          </a:p>
        </p:txBody>
      </p:sp>
      <p:cxnSp>
        <p:nvCxnSpPr>
          <p:cNvPr id="621" name="Google Shape;621;p36"/>
          <p:cNvCxnSpPr/>
          <p:nvPr/>
        </p:nvCxnSpPr>
        <p:spPr>
          <a:xfrm>
            <a:off x="1007850" y="615975"/>
            <a:ext cx="460800" cy="0"/>
          </a:xfrm>
          <a:prstGeom prst="straightConnector1">
            <a:avLst/>
          </a:prstGeom>
          <a:noFill/>
          <a:ln cap="flat" cmpd="sng" w="9525">
            <a:solidFill>
              <a:schemeClr val="lt1"/>
            </a:solidFill>
            <a:prstDash val="solid"/>
            <a:round/>
            <a:headEnd len="med" w="med" type="none"/>
            <a:tailEnd len="med" w="med" type="none"/>
          </a:ln>
        </p:spPr>
      </p:cxnSp>
      <p:cxnSp>
        <p:nvCxnSpPr>
          <p:cNvPr id="622" name="Google Shape;622;p36"/>
          <p:cNvCxnSpPr/>
          <p:nvPr/>
        </p:nvCxnSpPr>
        <p:spPr>
          <a:xfrm>
            <a:off x="9788" y="858225"/>
            <a:ext cx="2742900" cy="0"/>
          </a:xfrm>
          <a:prstGeom prst="straightConnector1">
            <a:avLst/>
          </a:prstGeom>
          <a:noFill/>
          <a:ln cap="flat" cmpd="sng" w="9525">
            <a:solidFill>
              <a:schemeClr val="lt1"/>
            </a:solidFill>
            <a:prstDash val="solid"/>
            <a:round/>
            <a:headEnd len="med" w="med" type="none"/>
            <a:tailEnd len="med" w="med" type="none"/>
          </a:ln>
        </p:spPr>
      </p:cxnSp>
      <p:grpSp>
        <p:nvGrpSpPr>
          <p:cNvPr id="623" name="Google Shape;623;p36"/>
          <p:cNvGrpSpPr/>
          <p:nvPr/>
        </p:nvGrpSpPr>
        <p:grpSpPr>
          <a:xfrm flipH="1">
            <a:off x="7343894" y="4121311"/>
            <a:ext cx="216823" cy="216819"/>
            <a:chOff x="-223479" y="-1094052"/>
            <a:chExt cx="216823" cy="216819"/>
          </a:xfrm>
        </p:grpSpPr>
        <p:sp>
          <p:nvSpPr>
            <p:cNvPr id="624" name="Google Shape;624;p36"/>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36"/>
          <p:cNvGrpSpPr/>
          <p:nvPr/>
        </p:nvGrpSpPr>
        <p:grpSpPr>
          <a:xfrm rot="746611">
            <a:off x="6698720" y="2190861"/>
            <a:ext cx="667930" cy="902906"/>
            <a:chOff x="9628052" y="2036775"/>
            <a:chExt cx="1527852" cy="2065346"/>
          </a:xfrm>
        </p:grpSpPr>
        <p:sp>
          <p:nvSpPr>
            <p:cNvPr id="627" name="Google Shape;627;p36"/>
            <p:cNvSpPr/>
            <p:nvPr/>
          </p:nvSpPr>
          <p:spPr>
            <a:xfrm>
              <a:off x="9628052" y="2293313"/>
              <a:ext cx="983679" cy="1761610"/>
            </a:xfrm>
            <a:custGeom>
              <a:rect b="b" l="l" r="r" t="t"/>
              <a:pathLst>
                <a:path extrusionOk="0" h="6345" w="3543">
                  <a:moveTo>
                    <a:pt x="2192" y="1"/>
                  </a:moveTo>
                  <a:cubicBezTo>
                    <a:pt x="2116" y="1"/>
                    <a:pt x="2039" y="7"/>
                    <a:pt x="1959" y="19"/>
                  </a:cubicBezTo>
                  <a:cubicBezTo>
                    <a:pt x="1243" y="125"/>
                    <a:pt x="302" y="191"/>
                    <a:pt x="150" y="1820"/>
                  </a:cubicBezTo>
                  <a:cubicBezTo>
                    <a:pt x="1" y="3451"/>
                    <a:pt x="83" y="5904"/>
                    <a:pt x="1376" y="6325"/>
                  </a:cubicBezTo>
                  <a:cubicBezTo>
                    <a:pt x="1415" y="6338"/>
                    <a:pt x="1455" y="6344"/>
                    <a:pt x="1496" y="6344"/>
                  </a:cubicBezTo>
                  <a:cubicBezTo>
                    <a:pt x="2326" y="6344"/>
                    <a:pt x="3262" y="3676"/>
                    <a:pt x="3407" y="2120"/>
                  </a:cubicBezTo>
                  <a:cubicBezTo>
                    <a:pt x="3543" y="636"/>
                    <a:pt x="2970" y="1"/>
                    <a:pt x="2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6"/>
            <p:cNvSpPr/>
            <p:nvPr/>
          </p:nvSpPr>
          <p:spPr>
            <a:xfrm>
              <a:off x="10059504" y="2346897"/>
              <a:ext cx="1096400" cy="1755224"/>
            </a:xfrm>
            <a:custGeom>
              <a:rect b="b" l="l" r="r" t="t"/>
              <a:pathLst>
                <a:path extrusionOk="0" h="6322" w="3949">
                  <a:moveTo>
                    <a:pt x="1825" y="0"/>
                  </a:moveTo>
                  <a:cubicBezTo>
                    <a:pt x="1228" y="0"/>
                    <a:pt x="673" y="496"/>
                    <a:pt x="385" y="1685"/>
                  </a:cubicBezTo>
                  <a:cubicBezTo>
                    <a:pt x="1" y="3278"/>
                    <a:pt x="44" y="6286"/>
                    <a:pt x="947" y="6321"/>
                  </a:cubicBezTo>
                  <a:cubicBezTo>
                    <a:pt x="958" y="6321"/>
                    <a:pt x="969" y="6321"/>
                    <a:pt x="980" y="6321"/>
                  </a:cubicBezTo>
                  <a:cubicBezTo>
                    <a:pt x="2172" y="6321"/>
                    <a:pt x="3184" y="4029"/>
                    <a:pt x="3565" y="2452"/>
                  </a:cubicBezTo>
                  <a:cubicBezTo>
                    <a:pt x="3949" y="859"/>
                    <a:pt x="3181" y="552"/>
                    <a:pt x="2435" y="163"/>
                  </a:cubicBezTo>
                  <a:cubicBezTo>
                    <a:pt x="2233" y="57"/>
                    <a:pt x="2026" y="0"/>
                    <a:pt x="18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6"/>
            <p:cNvSpPr/>
            <p:nvPr/>
          </p:nvSpPr>
          <p:spPr>
            <a:xfrm>
              <a:off x="9793525" y="2245004"/>
              <a:ext cx="1138879" cy="1837683"/>
            </a:xfrm>
            <a:custGeom>
              <a:rect b="b" l="l" r="r" t="t"/>
              <a:pathLst>
                <a:path extrusionOk="0" h="6619" w="4102">
                  <a:moveTo>
                    <a:pt x="1991" y="0"/>
                  </a:moveTo>
                  <a:cubicBezTo>
                    <a:pt x="1218" y="0"/>
                    <a:pt x="514" y="424"/>
                    <a:pt x="279" y="1847"/>
                  </a:cubicBezTo>
                  <a:cubicBezTo>
                    <a:pt x="1" y="3520"/>
                    <a:pt x="32" y="6397"/>
                    <a:pt x="1308" y="6609"/>
                  </a:cubicBezTo>
                  <a:cubicBezTo>
                    <a:pt x="1350" y="6616"/>
                    <a:pt x="1391" y="6619"/>
                    <a:pt x="1432" y="6619"/>
                  </a:cubicBezTo>
                  <a:cubicBezTo>
                    <a:pt x="2570" y="6619"/>
                    <a:pt x="3555" y="4050"/>
                    <a:pt x="3824" y="2435"/>
                  </a:cubicBezTo>
                  <a:cubicBezTo>
                    <a:pt x="4101" y="762"/>
                    <a:pt x="3323" y="190"/>
                    <a:pt x="2401" y="36"/>
                  </a:cubicBezTo>
                  <a:cubicBezTo>
                    <a:pt x="2264" y="13"/>
                    <a:pt x="2126" y="0"/>
                    <a:pt x="19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6"/>
            <p:cNvSpPr/>
            <p:nvPr/>
          </p:nvSpPr>
          <p:spPr>
            <a:xfrm>
              <a:off x="10386563" y="2036775"/>
              <a:ext cx="345939" cy="247375"/>
            </a:xfrm>
            <a:custGeom>
              <a:rect b="b" l="l" r="r" t="t"/>
              <a:pathLst>
                <a:path extrusionOk="0" h="891" w="1246">
                  <a:moveTo>
                    <a:pt x="843" y="1"/>
                  </a:moveTo>
                  <a:cubicBezTo>
                    <a:pt x="776" y="1"/>
                    <a:pt x="706" y="12"/>
                    <a:pt x="639" y="41"/>
                  </a:cubicBezTo>
                  <a:cubicBezTo>
                    <a:pt x="359" y="160"/>
                    <a:pt x="1" y="890"/>
                    <a:pt x="1" y="890"/>
                  </a:cubicBezTo>
                  <a:lnTo>
                    <a:pt x="361" y="885"/>
                  </a:lnTo>
                  <a:cubicBezTo>
                    <a:pt x="473" y="562"/>
                    <a:pt x="1245" y="111"/>
                    <a:pt x="1245" y="111"/>
                  </a:cubicBezTo>
                  <a:cubicBezTo>
                    <a:pt x="1245" y="111"/>
                    <a:pt x="1057" y="1"/>
                    <a:pt x="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9793525" y="2245004"/>
              <a:ext cx="1138879" cy="1837683"/>
            </a:xfrm>
            <a:custGeom>
              <a:rect b="b" l="l" r="r" t="t"/>
              <a:pathLst>
                <a:path extrusionOk="0" h="6619" w="4102">
                  <a:moveTo>
                    <a:pt x="1991" y="0"/>
                  </a:moveTo>
                  <a:cubicBezTo>
                    <a:pt x="1218" y="0"/>
                    <a:pt x="514" y="424"/>
                    <a:pt x="279" y="1847"/>
                  </a:cubicBezTo>
                  <a:cubicBezTo>
                    <a:pt x="1" y="3520"/>
                    <a:pt x="32" y="6397"/>
                    <a:pt x="1308" y="6609"/>
                  </a:cubicBezTo>
                  <a:cubicBezTo>
                    <a:pt x="1350" y="6616"/>
                    <a:pt x="1391" y="6619"/>
                    <a:pt x="1432" y="6619"/>
                  </a:cubicBezTo>
                  <a:cubicBezTo>
                    <a:pt x="2570" y="6619"/>
                    <a:pt x="3555" y="4050"/>
                    <a:pt x="3824" y="2435"/>
                  </a:cubicBezTo>
                  <a:cubicBezTo>
                    <a:pt x="4101" y="762"/>
                    <a:pt x="3323" y="190"/>
                    <a:pt x="2401" y="36"/>
                  </a:cubicBezTo>
                  <a:cubicBezTo>
                    <a:pt x="2264" y="13"/>
                    <a:pt x="2126" y="0"/>
                    <a:pt x="1991"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6"/>
            <p:cNvSpPr/>
            <p:nvPr/>
          </p:nvSpPr>
          <p:spPr>
            <a:xfrm>
              <a:off x="10411828" y="2346897"/>
              <a:ext cx="300129" cy="201287"/>
            </a:xfrm>
            <a:custGeom>
              <a:rect b="b" l="l" r="r" t="t"/>
              <a:pathLst>
                <a:path extrusionOk="0" h="725" w="1081">
                  <a:moveTo>
                    <a:pt x="372" y="0"/>
                  </a:moveTo>
                  <a:cubicBezTo>
                    <a:pt x="233" y="0"/>
                    <a:pt x="119" y="51"/>
                    <a:pt x="74" y="147"/>
                  </a:cubicBezTo>
                  <a:cubicBezTo>
                    <a:pt x="0" y="308"/>
                    <a:pt x="148" y="534"/>
                    <a:pt x="406" y="653"/>
                  </a:cubicBezTo>
                  <a:cubicBezTo>
                    <a:pt x="509" y="701"/>
                    <a:pt x="615" y="725"/>
                    <a:pt x="709" y="725"/>
                  </a:cubicBezTo>
                  <a:cubicBezTo>
                    <a:pt x="848" y="725"/>
                    <a:pt x="962" y="674"/>
                    <a:pt x="1006" y="578"/>
                  </a:cubicBezTo>
                  <a:cubicBezTo>
                    <a:pt x="1081" y="417"/>
                    <a:pt x="932" y="190"/>
                    <a:pt x="675" y="71"/>
                  </a:cubicBezTo>
                  <a:cubicBezTo>
                    <a:pt x="572" y="23"/>
                    <a:pt x="466" y="0"/>
                    <a:pt x="372"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36"/>
          <p:cNvGrpSpPr/>
          <p:nvPr/>
        </p:nvGrpSpPr>
        <p:grpSpPr>
          <a:xfrm flipH="1" rot="-746922">
            <a:off x="1779989" y="2177633"/>
            <a:ext cx="687502" cy="929363"/>
            <a:chOff x="9628052" y="2036775"/>
            <a:chExt cx="1527852" cy="2065346"/>
          </a:xfrm>
        </p:grpSpPr>
        <p:sp>
          <p:nvSpPr>
            <p:cNvPr id="634" name="Google Shape;634;p36"/>
            <p:cNvSpPr/>
            <p:nvPr/>
          </p:nvSpPr>
          <p:spPr>
            <a:xfrm>
              <a:off x="9628052" y="2293313"/>
              <a:ext cx="983679" cy="1761610"/>
            </a:xfrm>
            <a:custGeom>
              <a:rect b="b" l="l" r="r" t="t"/>
              <a:pathLst>
                <a:path extrusionOk="0" h="6345" w="3543">
                  <a:moveTo>
                    <a:pt x="2192" y="1"/>
                  </a:moveTo>
                  <a:cubicBezTo>
                    <a:pt x="2116" y="1"/>
                    <a:pt x="2039" y="7"/>
                    <a:pt x="1959" y="19"/>
                  </a:cubicBezTo>
                  <a:cubicBezTo>
                    <a:pt x="1243" y="125"/>
                    <a:pt x="302" y="191"/>
                    <a:pt x="150" y="1820"/>
                  </a:cubicBezTo>
                  <a:cubicBezTo>
                    <a:pt x="1" y="3451"/>
                    <a:pt x="83" y="5904"/>
                    <a:pt x="1376" y="6325"/>
                  </a:cubicBezTo>
                  <a:cubicBezTo>
                    <a:pt x="1415" y="6338"/>
                    <a:pt x="1455" y="6344"/>
                    <a:pt x="1496" y="6344"/>
                  </a:cubicBezTo>
                  <a:cubicBezTo>
                    <a:pt x="2326" y="6344"/>
                    <a:pt x="3262" y="3676"/>
                    <a:pt x="3407" y="2120"/>
                  </a:cubicBezTo>
                  <a:cubicBezTo>
                    <a:pt x="3543" y="636"/>
                    <a:pt x="2970" y="1"/>
                    <a:pt x="2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10059504" y="2346897"/>
              <a:ext cx="1096400" cy="1755224"/>
            </a:xfrm>
            <a:custGeom>
              <a:rect b="b" l="l" r="r" t="t"/>
              <a:pathLst>
                <a:path extrusionOk="0" h="6322" w="3949">
                  <a:moveTo>
                    <a:pt x="1825" y="0"/>
                  </a:moveTo>
                  <a:cubicBezTo>
                    <a:pt x="1228" y="0"/>
                    <a:pt x="673" y="496"/>
                    <a:pt x="385" y="1685"/>
                  </a:cubicBezTo>
                  <a:cubicBezTo>
                    <a:pt x="1" y="3278"/>
                    <a:pt x="44" y="6286"/>
                    <a:pt x="947" y="6321"/>
                  </a:cubicBezTo>
                  <a:cubicBezTo>
                    <a:pt x="958" y="6321"/>
                    <a:pt x="969" y="6321"/>
                    <a:pt x="980" y="6321"/>
                  </a:cubicBezTo>
                  <a:cubicBezTo>
                    <a:pt x="2172" y="6321"/>
                    <a:pt x="3184" y="4029"/>
                    <a:pt x="3565" y="2452"/>
                  </a:cubicBezTo>
                  <a:cubicBezTo>
                    <a:pt x="3949" y="859"/>
                    <a:pt x="3181" y="552"/>
                    <a:pt x="2435" y="163"/>
                  </a:cubicBezTo>
                  <a:cubicBezTo>
                    <a:pt x="2233" y="57"/>
                    <a:pt x="2026" y="0"/>
                    <a:pt x="18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9793525" y="2245004"/>
              <a:ext cx="1138879" cy="1837683"/>
            </a:xfrm>
            <a:custGeom>
              <a:rect b="b" l="l" r="r" t="t"/>
              <a:pathLst>
                <a:path extrusionOk="0" h="6619" w="4102">
                  <a:moveTo>
                    <a:pt x="1991" y="0"/>
                  </a:moveTo>
                  <a:cubicBezTo>
                    <a:pt x="1218" y="0"/>
                    <a:pt x="514" y="424"/>
                    <a:pt x="279" y="1847"/>
                  </a:cubicBezTo>
                  <a:cubicBezTo>
                    <a:pt x="1" y="3520"/>
                    <a:pt x="32" y="6397"/>
                    <a:pt x="1308" y="6609"/>
                  </a:cubicBezTo>
                  <a:cubicBezTo>
                    <a:pt x="1350" y="6616"/>
                    <a:pt x="1391" y="6619"/>
                    <a:pt x="1432" y="6619"/>
                  </a:cubicBezTo>
                  <a:cubicBezTo>
                    <a:pt x="2570" y="6619"/>
                    <a:pt x="3555" y="4050"/>
                    <a:pt x="3824" y="2435"/>
                  </a:cubicBezTo>
                  <a:cubicBezTo>
                    <a:pt x="4101" y="762"/>
                    <a:pt x="3323" y="190"/>
                    <a:pt x="2401" y="36"/>
                  </a:cubicBezTo>
                  <a:cubicBezTo>
                    <a:pt x="2264" y="13"/>
                    <a:pt x="2126" y="0"/>
                    <a:pt x="19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10386563" y="2036775"/>
              <a:ext cx="345939" cy="247375"/>
            </a:xfrm>
            <a:custGeom>
              <a:rect b="b" l="l" r="r" t="t"/>
              <a:pathLst>
                <a:path extrusionOk="0" h="891" w="1246">
                  <a:moveTo>
                    <a:pt x="843" y="1"/>
                  </a:moveTo>
                  <a:cubicBezTo>
                    <a:pt x="776" y="1"/>
                    <a:pt x="706" y="12"/>
                    <a:pt x="639" y="41"/>
                  </a:cubicBezTo>
                  <a:cubicBezTo>
                    <a:pt x="359" y="160"/>
                    <a:pt x="1" y="890"/>
                    <a:pt x="1" y="890"/>
                  </a:cubicBezTo>
                  <a:lnTo>
                    <a:pt x="361" y="885"/>
                  </a:lnTo>
                  <a:cubicBezTo>
                    <a:pt x="473" y="562"/>
                    <a:pt x="1245" y="111"/>
                    <a:pt x="1245" y="111"/>
                  </a:cubicBezTo>
                  <a:cubicBezTo>
                    <a:pt x="1245" y="111"/>
                    <a:pt x="1057" y="1"/>
                    <a:pt x="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6"/>
            <p:cNvSpPr/>
            <p:nvPr/>
          </p:nvSpPr>
          <p:spPr>
            <a:xfrm>
              <a:off x="9793525" y="2245004"/>
              <a:ext cx="1138879" cy="1837683"/>
            </a:xfrm>
            <a:custGeom>
              <a:rect b="b" l="l" r="r" t="t"/>
              <a:pathLst>
                <a:path extrusionOk="0" h="6619" w="4102">
                  <a:moveTo>
                    <a:pt x="1991" y="0"/>
                  </a:moveTo>
                  <a:cubicBezTo>
                    <a:pt x="1218" y="0"/>
                    <a:pt x="514" y="424"/>
                    <a:pt x="279" y="1847"/>
                  </a:cubicBezTo>
                  <a:cubicBezTo>
                    <a:pt x="1" y="3520"/>
                    <a:pt x="32" y="6397"/>
                    <a:pt x="1308" y="6609"/>
                  </a:cubicBezTo>
                  <a:cubicBezTo>
                    <a:pt x="1350" y="6616"/>
                    <a:pt x="1391" y="6619"/>
                    <a:pt x="1432" y="6619"/>
                  </a:cubicBezTo>
                  <a:cubicBezTo>
                    <a:pt x="2570" y="6619"/>
                    <a:pt x="3555" y="4050"/>
                    <a:pt x="3824" y="2435"/>
                  </a:cubicBezTo>
                  <a:cubicBezTo>
                    <a:pt x="4101" y="762"/>
                    <a:pt x="3323" y="190"/>
                    <a:pt x="2401" y="36"/>
                  </a:cubicBezTo>
                  <a:cubicBezTo>
                    <a:pt x="2264" y="13"/>
                    <a:pt x="2126" y="0"/>
                    <a:pt x="1991"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10411828" y="2346897"/>
              <a:ext cx="300129" cy="201287"/>
            </a:xfrm>
            <a:custGeom>
              <a:rect b="b" l="l" r="r" t="t"/>
              <a:pathLst>
                <a:path extrusionOk="0" h="725" w="1081">
                  <a:moveTo>
                    <a:pt x="372" y="0"/>
                  </a:moveTo>
                  <a:cubicBezTo>
                    <a:pt x="233" y="0"/>
                    <a:pt x="119" y="51"/>
                    <a:pt x="74" y="147"/>
                  </a:cubicBezTo>
                  <a:cubicBezTo>
                    <a:pt x="0" y="308"/>
                    <a:pt x="148" y="534"/>
                    <a:pt x="406" y="653"/>
                  </a:cubicBezTo>
                  <a:cubicBezTo>
                    <a:pt x="509" y="701"/>
                    <a:pt x="615" y="725"/>
                    <a:pt x="709" y="725"/>
                  </a:cubicBezTo>
                  <a:cubicBezTo>
                    <a:pt x="848" y="725"/>
                    <a:pt x="962" y="674"/>
                    <a:pt x="1006" y="578"/>
                  </a:cubicBezTo>
                  <a:cubicBezTo>
                    <a:pt x="1081" y="417"/>
                    <a:pt x="932" y="190"/>
                    <a:pt x="675" y="71"/>
                  </a:cubicBezTo>
                  <a:cubicBezTo>
                    <a:pt x="572" y="23"/>
                    <a:pt x="466" y="0"/>
                    <a:pt x="372" y="0"/>
                  </a:cubicBezTo>
                  <a:close/>
                </a:path>
              </a:pathLst>
            </a:custGeom>
            <a:solidFill>
              <a:srgbClr val="FAEA3F">
                <a:alpha val="1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40" name="Google Shape;640;p36"/>
          <p:cNvPicPr preferRelativeResize="0"/>
          <p:nvPr/>
        </p:nvPicPr>
        <p:blipFill>
          <a:blip r:embed="rId3">
            <a:alphaModFix/>
          </a:blip>
          <a:stretch>
            <a:fillRect/>
          </a:stretch>
        </p:blipFill>
        <p:spPr>
          <a:xfrm>
            <a:off x="2641225" y="1520425"/>
            <a:ext cx="3886401" cy="3162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4" name="Shape 644"/>
        <p:cNvGrpSpPr/>
        <p:nvPr/>
      </p:nvGrpSpPr>
      <p:grpSpPr>
        <a:xfrm>
          <a:off x="0" y="0"/>
          <a:ext cx="0" cy="0"/>
          <a:chOff x="0" y="0"/>
          <a:chExt cx="0" cy="0"/>
        </a:xfrm>
      </p:grpSpPr>
      <p:sp>
        <p:nvSpPr>
          <p:cNvPr id="645" name="Google Shape;645;p37"/>
          <p:cNvSpPr txBox="1"/>
          <p:nvPr>
            <p:ph type="title"/>
          </p:nvPr>
        </p:nvSpPr>
        <p:spPr>
          <a:xfrm>
            <a:off x="720000" y="540000"/>
            <a:ext cx="77040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Recipe Search</a:t>
            </a:r>
            <a:endParaRPr/>
          </a:p>
        </p:txBody>
      </p:sp>
      <p:grpSp>
        <p:nvGrpSpPr>
          <p:cNvPr id="646" name="Google Shape;646;p37"/>
          <p:cNvGrpSpPr/>
          <p:nvPr/>
        </p:nvGrpSpPr>
        <p:grpSpPr>
          <a:xfrm>
            <a:off x="7974949" y="1008532"/>
            <a:ext cx="216823" cy="216819"/>
            <a:chOff x="-484038" y="-1914531"/>
            <a:chExt cx="216823" cy="216819"/>
          </a:xfrm>
        </p:grpSpPr>
        <p:sp>
          <p:nvSpPr>
            <p:cNvPr id="647" name="Google Shape;647;p37"/>
            <p:cNvSpPr/>
            <p:nvPr/>
          </p:nvSpPr>
          <p:spPr>
            <a:xfrm>
              <a:off x="-484038" y="-1818522"/>
              <a:ext cx="216823" cy="24802"/>
            </a:xfrm>
            <a:custGeom>
              <a:rect b="b" l="l" r="r" t="t"/>
              <a:pathLst>
                <a:path extrusionOk="0" h="186" w="1626">
                  <a:moveTo>
                    <a:pt x="0" y="0"/>
                  </a:moveTo>
                  <a:lnTo>
                    <a:pt x="0" y="186"/>
                  </a:lnTo>
                  <a:lnTo>
                    <a:pt x="1626" y="186"/>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388029" y="-1914531"/>
              <a:ext cx="24803" cy="216819"/>
            </a:xfrm>
            <a:custGeom>
              <a:rect b="b" l="l" r="r" t="t"/>
              <a:pathLst>
                <a:path extrusionOk="0" h="1626" w="186">
                  <a:moveTo>
                    <a:pt x="1" y="0"/>
                  </a:moveTo>
                  <a:lnTo>
                    <a:pt x="1" y="1626"/>
                  </a:lnTo>
                  <a:lnTo>
                    <a:pt x="186" y="1626"/>
                  </a:lnTo>
                  <a:lnTo>
                    <a:pt x="1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49" name="Google Shape;649;p37"/>
          <p:cNvCxnSpPr/>
          <p:nvPr/>
        </p:nvCxnSpPr>
        <p:spPr>
          <a:xfrm rot="10800000">
            <a:off x="6877200" y="825500"/>
            <a:ext cx="2266800" cy="0"/>
          </a:xfrm>
          <a:prstGeom prst="straightConnector1">
            <a:avLst/>
          </a:prstGeom>
          <a:noFill/>
          <a:ln cap="flat" cmpd="sng" w="9525">
            <a:solidFill>
              <a:schemeClr val="lt1"/>
            </a:solidFill>
            <a:prstDash val="solid"/>
            <a:round/>
            <a:headEnd len="med" w="med" type="none"/>
            <a:tailEnd len="med" w="med" type="none"/>
          </a:ln>
        </p:spPr>
      </p:cxnSp>
      <p:cxnSp>
        <p:nvCxnSpPr>
          <p:cNvPr id="650" name="Google Shape;650;p37"/>
          <p:cNvCxnSpPr/>
          <p:nvPr/>
        </p:nvCxnSpPr>
        <p:spPr>
          <a:xfrm rot="10800000">
            <a:off x="8010600" y="576913"/>
            <a:ext cx="1133400" cy="0"/>
          </a:xfrm>
          <a:prstGeom prst="straightConnector1">
            <a:avLst/>
          </a:prstGeom>
          <a:noFill/>
          <a:ln cap="flat" cmpd="sng" w="9525">
            <a:solidFill>
              <a:schemeClr val="lt1"/>
            </a:solidFill>
            <a:prstDash val="solid"/>
            <a:round/>
            <a:headEnd len="med" w="med" type="none"/>
            <a:tailEnd len="med" w="med" type="none"/>
          </a:ln>
        </p:spPr>
      </p:cxnSp>
      <p:grpSp>
        <p:nvGrpSpPr>
          <p:cNvPr id="651" name="Google Shape;651;p37"/>
          <p:cNvGrpSpPr/>
          <p:nvPr/>
        </p:nvGrpSpPr>
        <p:grpSpPr>
          <a:xfrm>
            <a:off x="7627925" y="4218178"/>
            <a:ext cx="1102351" cy="658916"/>
            <a:chOff x="2167475" y="5494727"/>
            <a:chExt cx="2052030" cy="1226574"/>
          </a:xfrm>
        </p:grpSpPr>
        <p:sp>
          <p:nvSpPr>
            <p:cNvPr id="652" name="Google Shape;652;p37"/>
            <p:cNvSpPr/>
            <p:nvPr/>
          </p:nvSpPr>
          <p:spPr>
            <a:xfrm>
              <a:off x="2167475" y="5494727"/>
              <a:ext cx="1993787" cy="921859"/>
            </a:xfrm>
            <a:custGeom>
              <a:rect b="b" l="l" r="r" t="t"/>
              <a:pathLst>
                <a:path extrusionOk="0" h="2390" w="5169">
                  <a:moveTo>
                    <a:pt x="4694" y="1"/>
                  </a:moveTo>
                  <a:cubicBezTo>
                    <a:pt x="4683" y="1"/>
                    <a:pt x="4671" y="1"/>
                    <a:pt x="4660" y="3"/>
                  </a:cubicBezTo>
                  <a:lnTo>
                    <a:pt x="279" y="505"/>
                  </a:lnTo>
                  <a:cubicBezTo>
                    <a:pt x="116" y="524"/>
                    <a:pt x="0" y="671"/>
                    <a:pt x="18" y="833"/>
                  </a:cubicBezTo>
                  <a:lnTo>
                    <a:pt x="197" y="2390"/>
                  </a:lnTo>
                  <a:lnTo>
                    <a:pt x="5168" y="1819"/>
                  </a:lnTo>
                  <a:lnTo>
                    <a:pt x="4989" y="262"/>
                  </a:lnTo>
                  <a:cubicBezTo>
                    <a:pt x="4972" y="113"/>
                    <a:pt x="4843" y="1"/>
                    <a:pt x="4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2580195" y="5848814"/>
              <a:ext cx="553894" cy="728230"/>
            </a:xfrm>
            <a:custGeom>
              <a:rect b="b" l="l" r="r" t="t"/>
              <a:pathLst>
                <a:path extrusionOk="0" h="1888" w="1436">
                  <a:moveTo>
                    <a:pt x="643" y="0"/>
                  </a:moveTo>
                  <a:cubicBezTo>
                    <a:pt x="629" y="0"/>
                    <a:pt x="615" y="1"/>
                    <a:pt x="601" y="3"/>
                  </a:cubicBezTo>
                  <a:cubicBezTo>
                    <a:pt x="233" y="45"/>
                    <a:pt x="1" y="625"/>
                    <a:pt x="54" y="1101"/>
                  </a:cubicBezTo>
                  <a:cubicBezTo>
                    <a:pt x="107" y="1549"/>
                    <a:pt x="415" y="1888"/>
                    <a:pt x="757" y="1888"/>
                  </a:cubicBezTo>
                  <a:cubicBezTo>
                    <a:pt x="777" y="1888"/>
                    <a:pt x="797" y="1887"/>
                    <a:pt x="817" y="1884"/>
                  </a:cubicBezTo>
                  <a:cubicBezTo>
                    <a:pt x="1184" y="1841"/>
                    <a:pt x="1436" y="1423"/>
                    <a:pt x="1382" y="948"/>
                  </a:cubicBezTo>
                  <a:cubicBezTo>
                    <a:pt x="1329" y="492"/>
                    <a:pt x="996"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2873727" y="5923257"/>
              <a:ext cx="112245" cy="97972"/>
            </a:xfrm>
            <a:custGeom>
              <a:rect b="b" l="l" r="r" t="t"/>
              <a:pathLst>
                <a:path extrusionOk="0" h="254" w="291">
                  <a:moveTo>
                    <a:pt x="124" y="1"/>
                  </a:moveTo>
                  <a:cubicBezTo>
                    <a:pt x="93" y="1"/>
                    <a:pt x="64" y="12"/>
                    <a:pt x="44" y="34"/>
                  </a:cubicBezTo>
                  <a:cubicBezTo>
                    <a:pt x="1" y="81"/>
                    <a:pt x="10" y="161"/>
                    <a:pt x="66" y="213"/>
                  </a:cubicBezTo>
                  <a:cubicBezTo>
                    <a:pt x="96" y="240"/>
                    <a:pt x="132" y="254"/>
                    <a:pt x="166" y="254"/>
                  </a:cubicBezTo>
                  <a:cubicBezTo>
                    <a:pt x="197" y="254"/>
                    <a:pt x="226" y="243"/>
                    <a:pt x="247" y="220"/>
                  </a:cubicBezTo>
                  <a:cubicBezTo>
                    <a:pt x="290" y="173"/>
                    <a:pt x="281" y="93"/>
                    <a:pt x="224" y="41"/>
                  </a:cubicBezTo>
                  <a:cubicBezTo>
                    <a:pt x="195" y="15"/>
                    <a:pt x="158" y="1"/>
                    <a:pt x="124"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2837083" y="5877357"/>
              <a:ext cx="54001" cy="47443"/>
            </a:xfrm>
            <a:custGeom>
              <a:rect b="b" l="l" r="r" t="t"/>
              <a:pathLst>
                <a:path extrusionOk="0" h="123" w="140">
                  <a:moveTo>
                    <a:pt x="59" y="1"/>
                  </a:moveTo>
                  <a:cubicBezTo>
                    <a:pt x="45" y="1"/>
                    <a:pt x="31" y="6"/>
                    <a:pt x="21" y="16"/>
                  </a:cubicBezTo>
                  <a:cubicBezTo>
                    <a:pt x="0" y="38"/>
                    <a:pt x="3" y="77"/>
                    <a:pt x="32" y="103"/>
                  </a:cubicBezTo>
                  <a:cubicBezTo>
                    <a:pt x="46" y="116"/>
                    <a:pt x="64" y="122"/>
                    <a:pt x="80" y="122"/>
                  </a:cubicBezTo>
                  <a:cubicBezTo>
                    <a:pt x="94" y="122"/>
                    <a:pt x="108" y="117"/>
                    <a:pt x="118" y="107"/>
                  </a:cubicBezTo>
                  <a:cubicBezTo>
                    <a:pt x="139" y="85"/>
                    <a:pt x="135" y="45"/>
                    <a:pt x="107" y="20"/>
                  </a:cubicBezTo>
                  <a:cubicBezTo>
                    <a:pt x="93" y="7"/>
                    <a:pt x="76" y="1"/>
                    <a:pt x="59"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3242088" y="5772828"/>
              <a:ext cx="553894" cy="727844"/>
            </a:xfrm>
            <a:custGeom>
              <a:rect b="b" l="l" r="r" t="t"/>
              <a:pathLst>
                <a:path extrusionOk="0" h="1887" w="1436">
                  <a:moveTo>
                    <a:pt x="643" y="1"/>
                  </a:moveTo>
                  <a:cubicBezTo>
                    <a:pt x="628" y="1"/>
                    <a:pt x="614" y="1"/>
                    <a:pt x="600" y="3"/>
                  </a:cubicBezTo>
                  <a:cubicBezTo>
                    <a:pt x="233" y="45"/>
                    <a:pt x="1" y="625"/>
                    <a:pt x="55" y="1100"/>
                  </a:cubicBezTo>
                  <a:cubicBezTo>
                    <a:pt x="107" y="1548"/>
                    <a:pt x="415" y="1887"/>
                    <a:pt x="757" y="1887"/>
                  </a:cubicBezTo>
                  <a:cubicBezTo>
                    <a:pt x="777" y="1887"/>
                    <a:pt x="797" y="1886"/>
                    <a:pt x="817" y="1883"/>
                  </a:cubicBezTo>
                  <a:cubicBezTo>
                    <a:pt x="1184" y="1841"/>
                    <a:pt x="1436" y="1423"/>
                    <a:pt x="1382" y="947"/>
                  </a:cubicBezTo>
                  <a:cubicBezTo>
                    <a:pt x="1329" y="492"/>
                    <a:pt x="996"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3535620" y="5847271"/>
              <a:ext cx="112245" cy="97972"/>
            </a:xfrm>
            <a:custGeom>
              <a:rect b="b" l="l" r="r" t="t"/>
              <a:pathLst>
                <a:path extrusionOk="0" h="254" w="291">
                  <a:moveTo>
                    <a:pt x="124" y="0"/>
                  </a:moveTo>
                  <a:cubicBezTo>
                    <a:pt x="93" y="0"/>
                    <a:pt x="64" y="11"/>
                    <a:pt x="44" y="33"/>
                  </a:cubicBezTo>
                  <a:cubicBezTo>
                    <a:pt x="1" y="81"/>
                    <a:pt x="10" y="162"/>
                    <a:pt x="66" y="212"/>
                  </a:cubicBezTo>
                  <a:cubicBezTo>
                    <a:pt x="96" y="240"/>
                    <a:pt x="133" y="254"/>
                    <a:pt x="167" y="254"/>
                  </a:cubicBezTo>
                  <a:cubicBezTo>
                    <a:pt x="198" y="254"/>
                    <a:pt x="227" y="243"/>
                    <a:pt x="247" y="221"/>
                  </a:cubicBezTo>
                  <a:cubicBezTo>
                    <a:pt x="291" y="173"/>
                    <a:pt x="281" y="93"/>
                    <a:pt x="224" y="42"/>
                  </a:cubicBezTo>
                  <a:cubicBezTo>
                    <a:pt x="195" y="14"/>
                    <a:pt x="158" y="0"/>
                    <a:pt x="124" y="0"/>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3498977" y="5800985"/>
              <a:ext cx="54001" cy="47829"/>
            </a:xfrm>
            <a:custGeom>
              <a:rect b="b" l="l" r="r" t="t"/>
              <a:pathLst>
                <a:path extrusionOk="0" h="124" w="140">
                  <a:moveTo>
                    <a:pt x="59" y="1"/>
                  </a:moveTo>
                  <a:cubicBezTo>
                    <a:pt x="45" y="1"/>
                    <a:pt x="31" y="6"/>
                    <a:pt x="21" y="16"/>
                  </a:cubicBezTo>
                  <a:cubicBezTo>
                    <a:pt x="0" y="41"/>
                    <a:pt x="3" y="78"/>
                    <a:pt x="32" y="104"/>
                  </a:cubicBezTo>
                  <a:cubicBezTo>
                    <a:pt x="46" y="117"/>
                    <a:pt x="64" y="124"/>
                    <a:pt x="80" y="124"/>
                  </a:cubicBezTo>
                  <a:cubicBezTo>
                    <a:pt x="94" y="124"/>
                    <a:pt x="108" y="118"/>
                    <a:pt x="118" y="108"/>
                  </a:cubicBezTo>
                  <a:cubicBezTo>
                    <a:pt x="139" y="85"/>
                    <a:pt x="134" y="46"/>
                    <a:pt x="108" y="21"/>
                  </a:cubicBezTo>
                  <a:cubicBezTo>
                    <a:pt x="93" y="7"/>
                    <a:pt x="76" y="1"/>
                    <a:pt x="59"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3557992" y="5785171"/>
              <a:ext cx="553508" cy="727844"/>
            </a:xfrm>
            <a:custGeom>
              <a:rect b="b" l="l" r="r" t="t"/>
              <a:pathLst>
                <a:path extrusionOk="0" h="1887" w="1435">
                  <a:moveTo>
                    <a:pt x="643" y="0"/>
                  </a:moveTo>
                  <a:cubicBezTo>
                    <a:pt x="628" y="0"/>
                    <a:pt x="614" y="1"/>
                    <a:pt x="600" y="3"/>
                  </a:cubicBezTo>
                  <a:cubicBezTo>
                    <a:pt x="234" y="45"/>
                    <a:pt x="1" y="625"/>
                    <a:pt x="55" y="1100"/>
                  </a:cubicBezTo>
                  <a:cubicBezTo>
                    <a:pt x="107" y="1548"/>
                    <a:pt x="414" y="1886"/>
                    <a:pt x="757" y="1886"/>
                  </a:cubicBezTo>
                  <a:cubicBezTo>
                    <a:pt x="777" y="1886"/>
                    <a:pt x="797" y="1885"/>
                    <a:pt x="817" y="1883"/>
                  </a:cubicBezTo>
                  <a:cubicBezTo>
                    <a:pt x="1184" y="1841"/>
                    <a:pt x="1435" y="1423"/>
                    <a:pt x="1381" y="947"/>
                  </a:cubicBezTo>
                  <a:cubicBezTo>
                    <a:pt x="1329" y="492"/>
                    <a:pt x="994"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3841881" y="5851514"/>
              <a:ext cx="112245" cy="98357"/>
            </a:xfrm>
            <a:custGeom>
              <a:rect b="b" l="l" r="r" t="t"/>
              <a:pathLst>
                <a:path extrusionOk="0" h="255" w="291">
                  <a:moveTo>
                    <a:pt x="124" y="1"/>
                  </a:moveTo>
                  <a:cubicBezTo>
                    <a:pt x="93" y="1"/>
                    <a:pt x="64" y="12"/>
                    <a:pt x="44" y="35"/>
                  </a:cubicBezTo>
                  <a:cubicBezTo>
                    <a:pt x="1" y="82"/>
                    <a:pt x="9" y="162"/>
                    <a:pt x="66" y="214"/>
                  </a:cubicBezTo>
                  <a:cubicBezTo>
                    <a:pt x="96" y="241"/>
                    <a:pt x="132" y="254"/>
                    <a:pt x="167" y="254"/>
                  </a:cubicBezTo>
                  <a:cubicBezTo>
                    <a:pt x="197" y="254"/>
                    <a:pt x="226" y="243"/>
                    <a:pt x="246" y="221"/>
                  </a:cubicBezTo>
                  <a:cubicBezTo>
                    <a:pt x="290" y="174"/>
                    <a:pt x="281" y="94"/>
                    <a:pt x="224" y="42"/>
                  </a:cubicBezTo>
                  <a:cubicBezTo>
                    <a:pt x="195" y="15"/>
                    <a:pt x="158" y="1"/>
                    <a:pt x="124"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3804467" y="5805614"/>
              <a:ext cx="54387" cy="47829"/>
            </a:xfrm>
            <a:custGeom>
              <a:rect b="b" l="l" r="r" t="t"/>
              <a:pathLst>
                <a:path extrusionOk="0" h="124" w="141">
                  <a:moveTo>
                    <a:pt x="61" y="1"/>
                  </a:moveTo>
                  <a:cubicBezTo>
                    <a:pt x="46" y="1"/>
                    <a:pt x="32" y="6"/>
                    <a:pt x="22" y="17"/>
                  </a:cubicBezTo>
                  <a:cubicBezTo>
                    <a:pt x="1" y="40"/>
                    <a:pt x="5" y="78"/>
                    <a:pt x="33" y="103"/>
                  </a:cubicBezTo>
                  <a:cubicBezTo>
                    <a:pt x="47" y="117"/>
                    <a:pt x="65" y="123"/>
                    <a:pt x="81" y="123"/>
                  </a:cubicBezTo>
                  <a:cubicBezTo>
                    <a:pt x="96" y="123"/>
                    <a:pt x="110" y="118"/>
                    <a:pt x="120" y="107"/>
                  </a:cubicBezTo>
                  <a:cubicBezTo>
                    <a:pt x="141" y="84"/>
                    <a:pt x="137" y="45"/>
                    <a:pt x="109" y="20"/>
                  </a:cubicBezTo>
                  <a:cubicBezTo>
                    <a:pt x="95" y="7"/>
                    <a:pt x="77" y="1"/>
                    <a:pt x="61"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2918856" y="5858457"/>
              <a:ext cx="553508" cy="727844"/>
            </a:xfrm>
            <a:custGeom>
              <a:rect b="b" l="l" r="r" t="t"/>
              <a:pathLst>
                <a:path extrusionOk="0" h="1887" w="1435">
                  <a:moveTo>
                    <a:pt x="644" y="1"/>
                  </a:moveTo>
                  <a:cubicBezTo>
                    <a:pt x="629" y="1"/>
                    <a:pt x="615" y="1"/>
                    <a:pt x="601" y="3"/>
                  </a:cubicBezTo>
                  <a:cubicBezTo>
                    <a:pt x="233" y="45"/>
                    <a:pt x="1" y="625"/>
                    <a:pt x="54" y="1101"/>
                  </a:cubicBezTo>
                  <a:cubicBezTo>
                    <a:pt x="107" y="1549"/>
                    <a:pt x="415" y="1887"/>
                    <a:pt x="757" y="1887"/>
                  </a:cubicBezTo>
                  <a:cubicBezTo>
                    <a:pt x="777" y="1887"/>
                    <a:pt x="797" y="1886"/>
                    <a:pt x="817" y="1883"/>
                  </a:cubicBezTo>
                  <a:cubicBezTo>
                    <a:pt x="1184" y="1841"/>
                    <a:pt x="1435" y="1423"/>
                    <a:pt x="1381" y="949"/>
                  </a:cubicBezTo>
                  <a:cubicBezTo>
                    <a:pt x="1328" y="491"/>
                    <a:pt x="995" y="1"/>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3204674" y="5924800"/>
              <a:ext cx="112245" cy="97972"/>
            </a:xfrm>
            <a:custGeom>
              <a:rect b="b" l="l" r="r" t="t"/>
              <a:pathLst>
                <a:path extrusionOk="0" h="254" w="291">
                  <a:moveTo>
                    <a:pt x="123" y="0"/>
                  </a:moveTo>
                  <a:cubicBezTo>
                    <a:pt x="93" y="0"/>
                    <a:pt x="64" y="11"/>
                    <a:pt x="44" y="33"/>
                  </a:cubicBezTo>
                  <a:cubicBezTo>
                    <a:pt x="1" y="82"/>
                    <a:pt x="11" y="162"/>
                    <a:pt x="66" y="213"/>
                  </a:cubicBezTo>
                  <a:cubicBezTo>
                    <a:pt x="96" y="240"/>
                    <a:pt x="132" y="254"/>
                    <a:pt x="167" y="254"/>
                  </a:cubicBezTo>
                  <a:cubicBezTo>
                    <a:pt x="198" y="254"/>
                    <a:pt x="227" y="243"/>
                    <a:pt x="247" y="221"/>
                  </a:cubicBezTo>
                  <a:cubicBezTo>
                    <a:pt x="290" y="173"/>
                    <a:pt x="281" y="93"/>
                    <a:pt x="224" y="42"/>
                  </a:cubicBezTo>
                  <a:cubicBezTo>
                    <a:pt x="194" y="14"/>
                    <a:pt x="158" y="0"/>
                    <a:pt x="123" y="0"/>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3168030" y="5878514"/>
              <a:ext cx="54001" cy="47829"/>
            </a:xfrm>
            <a:custGeom>
              <a:rect b="b" l="l" r="r" t="t"/>
              <a:pathLst>
                <a:path extrusionOk="0" h="124" w="140">
                  <a:moveTo>
                    <a:pt x="60" y="1"/>
                  </a:moveTo>
                  <a:cubicBezTo>
                    <a:pt x="45" y="1"/>
                    <a:pt x="31" y="6"/>
                    <a:pt x="21" y="17"/>
                  </a:cubicBezTo>
                  <a:cubicBezTo>
                    <a:pt x="0" y="41"/>
                    <a:pt x="5" y="79"/>
                    <a:pt x="32" y="104"/>
                  </a:cubicBezTo>
                  <a:cubicBezTo>
                    <a:pt x="46" y="117"/>
                    <a:pt x="64" y="124"/>
                    <a:pt x="80" y="124"/>
                  </a:cubicBezTo>
                  <a:cubicBezTo>
                    <a:pt x="94" y="124"/>
                    <a:pt x="108" y="118"/>
                    <a:pt x="118" y="108"/>
                  </a:cubicBezTo>
                  <a:cubicBezTo>
                    <a:pt x="139" y="85"/>
                    <a:pt x="135" y="46"/>
                    <a:pt x="108" y="21"/>
                  </a:cubicBezTo>
                  <a:cubicBezTo>
                    <a:pt x="93" y="7"/>
                    <a:pt x="76" y="1"/>
                    <a:pt x="60"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2279719" y="5932129"/>
              <a:ext cx="553894" cy="728230"/>
            </a:xfrm>
            <a:custGeom>
              <a:rect b="b" l="l" r="r" t="t"/>
              <a:pathLst>
                <a:path extrusionOk="0" h="1888" w="1436">
                  <a:moveTo>
                    <a:pt x="642" y="0"/>
                  </a:moveTo>
                  <a:cubicBezTo>
                    <a:pt x="628" y="0"/>
                    <a:pt x="614" y="1"/>
                    <a:pt x="600" y="3"/>
                  </a:cubicBezTo>
                  <a:cubicBezTo>
                    <a:pt x="233" y="45"/>
                    <a:pt x="1" y="626"/>
                    <a:pt x="54" y="1101"/>
                  </a:cubicBezTo>
                  <a:cubicBezTo>
                    <a:pt x="107" y="1549"/>
                    <a:pt x="415" y="1887"/>
                    <a:pt x="757" y="1887"/>
                  </a:cubicBezTo>
                  <a:cubicBezTo>
                    <a:pt x="777" y="1887"/>
                    <a:pt x="797" y="1886"/>
                    <a:pt x="817" y="1884"/>
                  </a:cubicBezTo>
                  <a:cubicBezTo>
                    <a:pt x="1184" y="1842"/>
                    <a:pt x="1436" y="1423"/>
                    <a:pt x="1382" y="948"/>
                  </a:cubicBezTo>
                  <a:cubicBezTo>
                    <a:pt x="1328" y="492"/>
                    <a:pt x="994" y="0"/>
                    <a:pt x="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2565537" y="5998472"/>
              <a:ext cx="112245" cy="97972"/>
            </a:xfrm>
            <a:custGeom>
              <a:rect b="b" l="l" r="r" t="t"/>
              <a:pathLst>
                <a:path extrusionOk="0" h="254" w="291">
                  <a:moveTo>
                    <a:pt x="124" y="1"/>
                  </a:moveTo>
                  <a:cubicBezTo>
                    <a:pt x="93" y="1"/>
                    <a:pt x="64" y="12"/>
                    <a:pt x="44" y="34"/>
                  </a:cubicBezTo>
                  <a:cubicBezTo>
                    <a:pt x="1" y="81"/>
                    <a:pt x="11" y="161"/>
                    <a:pt x="66" y="213"/>
                  </a:cubicBezTo>
                  <a:cubicBezTo>
                    <a:pt x="96" y="240"/>
                    <a:pt x="133" y="253"/>
                    <a:pt x="167" y="253"/>
                  </a:cubicBezTo>
                  <a:cubicBezTo>
                    <a:pt x="198" y="253"/>
                    <a:pt x="227" y="243"/>
                    <a:pt x="247" y="220"/>
                  </a:cubicBezTo>
                  <a:cubicBezTo>
                    <a:pt x="290" y="173"/>
                    <a:pt x="281" y="93"/>
                    <a:pt x="224" y="41"/>
                  </a:cubicBezTo>
                  <a:cubicBezTo>
                    <a:pt x="195" y="14"/>
                    <a:pt x="158" y="1"/>
                    <a:pt x="124"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2528894" y="5952186"/>
              <a:ext cx="53615" cy="47829"/>
            </a:xfrm>
            <a:custGeom>
              <a:rect b="b" l="l" r="r" t="t"/>
              <a:pathLst>
                <a:path extrusionOk="0" h="124" w="139">
                  <a:moveTo>
                    <a:pt x="59" y="1"/>
                  </a:moveTo>
                  <a:cubicBezTo>
                    <a:pt x="45" y="1"/>
                    <a:pt x="31" y="6"/>
                    <a:pt x="21" y="17"/>
                  </a:cubicBezTo>
                  <a:cubicBezTo>
                    <a:pt x="0" y="39"/>
                    <a:pt x="5" y="79"/>
                    <a:pt x="32" y="103"/>
                  </a:cubicBezTo>
                  <a:cubicBezTo>
                    <a:pt x="46" y="117"/>
                    <a:pt x="63" y="123"/>
                    <a:pt x="80" y="123"/>
                  </a:cubicBezTo>
                  <a:cubicBezTo>
                    <a:pt x="94" y="123"/>
                    <a:pt x="108" y="118"/>
                    <a:pt x="118" y="108"/>
                  </a:cubicBezTo>
                  <a:cubicBezTo>
                    <a:pt x="139" y="85"/>
                    <a:pt x="134" y="45"/>
                    <a:pt x="107" y="20"/>
                  </a:cubicBezTo>
                  <a:cubicBezTo>
                    <a:pt x="93" y="7"/>
                    <a:pt x="76" y="1"/>
                    <a:pt x="59" y="1"/>
                  </a:cubicBezTo>
                  <a:close/>
                </a:path>
              </a:pathLst>
            </a:custGeom>
            <a:solidFill>
              <a:srgbClr val="BD7B36">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2219547" y="6225658"/>
              <a:ext cx="1972186" cy="495644"/>
            </a:xfrm>
            <a:custGeom>
              <a:rect b="b" l="l" r="r" t="t"/>
              <a:pathLst>
                <a:path extrusionOk="0" h="1285" w="5113">
                  <a:moveTo>
                    <a:pt x="5112" y="1"/>
                  </a:moveTo>
                  <a:lnTo>
                    <a:pt x="1" y="588"/>
                  </a:lnTo>
                  <a:lnTo>
                    <a:pt x="159" y="1084"/>
                  </a:lnTo>
                  <a:cubicBezTo>
                    <a:pt x="197" y="1204"/>
                    <a:pt x="315" y="1284"/>
                    <a:pt x="447" y="1284"/>
                  </a:cubicBezTo>
                  <a:cubicBezTo>
                    <a:pt x="460" y="1284"/>
                    <a:pt x="472" y="1283"/>
                    <a:pt x="485" y="1282"/>
                  </a:cubicBezTo>
                  <a:lnTo>
                    <a:pt x="4797" y="787"/>
                  </a:lnTo>
                  <a:cubicBezTo>
                    <a:pt x="4945" y="770"/>
                    <a:pt x="5060" y="658"/>
                    <a:pt x="5070" y="521"/>
                  </a:cubicBezTo>
                  <a:lnTo>
                    <a:pt x="51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2187918" y="6192101"/>
              <a:ext cx="2031587" cy="262286"/>
            </a:xfrm>
            <a:custGeom>
              <a:rect b="b" l="l" r="r" t="t"/>
              <a:pathLst>
                <a:path extrusionOk="0" h="680" w="5267">
                  <a:moveTo>
                    <a:pt x="5223" y="0"/>
                  </a:moveTo>
                  <a:cubicBezTo>
                    <a:pt x="5221" y="0"/>
                    <a:pt x="5219" y="0"/>
                    <a:pt x="5217" y="0"/>
                  </a:cubicBezTo>
                  <a:lnTo>
                    <a:pt x="40" y="595"/>
                  </a:lnTo>
                  <a:cubicBezTo>
                    <a:pt x="16" y="597"/>
                    <a:pt x="1" y="618"/>
                    <a:pt x="3" y="643"/>
                  </a:cubicBezTo>
                  <a:cubicBezTo>
                    <a:pt x="6" y="664"/>
                    <a:pt x="25" y="680"/>
                    <a:pt x="46" y="680"/>
                  </a:cubicBezTo>
                  <a:cubicBezTo>
                    <a:pt x="47" y="680"/>
                    <a:pt x="49" y="680"/>
                    <a:pt x="50" y="679"/>
                  </a:cubicBezTo>
                  <a:lnTo>
                    <a:pt x="5228" y="85"/>
                  </a:lnTo>
                  <a:cubicBezTo>
                    <a:pt x="5251" y="81"/>
                    <a:pt x="5267" y="60"/>
                    <a:pt x="5265" y="37"/>
                  </a:cubicBezTo>
                  <a:cubicBezTo>
                    <a:pt x="5261" y="17"/>
                    <a:pt x="5243" y="0"/>
                    <a:pt x="5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0" name="Google Shape;670;p37"/>
          <p:cNvPicPr preferRelativeResize="0"/>
          <p:nvPr/>
        </p:nvPicPr>
        <p:blipFill rotWithShape="1">
          <a:blip r:embed="rId3">
            <a:alphaModFix/>
          </a:blip>
          <a:srcRect b="0" l="0" r="0" t="1136"/>
          <a:stretch/>
        </p:blipFill>
        <p:spPr>
          <a:xfrm>
            <a:off x="1724225" y="1574050"/>
            <a:ext cx="5876075" cy="2904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74" name="Shape 674"/>
        <p:cNvGrpSpPr/>
        <p:nvPr/>
      </p:nvGrpSpPr>
      <p:grpSpPr>
        <a:xfrm>
          <a:off x="0" y="0"/>
          <a:ext cx="0" cy="0"/>
          <a:chOff x="0" y="0"/>
          <a:chExt cx="0" cy="0"/>
        </a:xfrm>
      </p:grpSpPr>
      <p:grpSp>
        <p:nvGrpSpPr>
          <p:cNvPr id="675" name="Google Shape;675;p38"/>
          <p:cNvGrpSpPr/>
          <p:nvPr/>
        </p:nvGrpSpPr>
        <p:grpSpPr>
          <a:xfrm>
            <a:off x="2974056" y="4313427"/>
            <a:ext cx="3391983" cy="337050"/>
            <a:chOff x="2215175" y="3827700"/>
            <a:chExt cx="4540200" cy="603600"/>
          </a:xfrm>
        </p:grpSpPr>
        <p:sp>
          <p:nvSpPr>
            <p:cNvPr id="676" name="Google Shape;676;p38"/>
            <p:cNvSpPr/>
            <p:nvPr/>
          </p:nvSpPr>
          <p:spPr>
            <a:xfrm>
              <a:off x="2215175" y="3829200"/>
              <a:ext cx="4540200" cy="6006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rot="5400000">
              <a:off x="6148300" y="3827700"/>
              <a:ext cx="603600" cy="603600"/>
            </a:xfrm>
            <a:prstGeom prst="round2SameRect">
              <a:avLst>
                <a:gd fmla="val 500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6294701" y="4002573"/>
              <a:ext cx="228900" cy="2286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 name="Google Shape;679;p38"/>
            <p:cNvCxnSpPr>
              <a:stCxn id="678" idx="5"/>
            </p:cNvCxnSpPr>
            <p:nvPr/>
          </p:nvCxnSpPr>
          <p:spPr>
            <a:xfrm>
              <a:off x="6490079" y="4197696"/>
              <a:ext cx="89100" cy="89100"/>
            </a:xfrm>
            <a:prstGeom prst="straightConnector1">
              <a:avLst/>
            </a:prstGeom>
            <a:noFill/>
            <a:ln cap="rnd" cmpd="sng" w="19050">
              <a:solidFill>
                <a:schemeClr val="lt2"/>
              </a:solidFill>
              <a:prstDash val="solid"/>
              <a:round/>
              <a:headEnd len="med" w="med" type="none"/>
              <a:tailEnd len="med" w="med" type="none"/>
            </a:ln>
          </p:spPr>
        </p:cxnSp>
      </p:grpSp>
      <p:sp>
        <p:nvSpPr>
          <p:cNvPr id="680" name="Google Shape;680;p38"/>
          <p:cNvSpPr txBox="1"/>
          <p:nvPr>
            <p:ph idx="1" type="subTitle"/>
          </p:nvPr>
        </p:nvSpPr>
        <p:spPr>
          <a:xfrm>
            <a:off x="3233662" y="4369152"/>
            <a:ext cx="2553900" cy="22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Food Banks Location/</a:t>
            </a:r>
            <a:r>
              <a:rPr lang="en"/>
              <a:t>Search</a:t>
            </a:r>
            <a:endParaRPr/>
          </a:p>
        </p:txBody>
      </p:sp>
      <p:grpSp>
        <p:nvGrpSpPr>
          <p:cNvPr id="681" name="Google Shape;681;p38"/>
          <p:cNvGrpSpPr/>
          <p:nvPr/>
        </p:nvGrpSpPr>
        <p:grpSpPr>
          <a:xfrm>
            <a:off x="2733436" y="116023"/>
            <a:ext cx="3434033" cy="1691713"/>
            <a:chOff x="2854986" y="785148"/>
            <a:chExt cx="3434033" cy="1691713"/>
          </a:xfrm>
        </p:grpSpPr>
        <p:sp>
          <p:nvSpPr>
            <p:cNvPr id="682" name="Google Shape;682;p38"/>
            <p:cNvSpPr/>
            <p:nvPr/>
          </p:nvSpPr>
          <p:spPr>
            <a:xfrm>
              <a:off x="5966652" y="1410025"/>
              <a:ext cx="144953" cy="930922"/>
            </a:xfrm>
            <a:custGeom>
              <a:rect b="b" l="l" r="r" t="t"/>
              <a:pathLst>
                <a:path extrusionOk="0" h="4733" w="737">
                  <a:moveTo>
                    <a:pt x="7" y="1"/>
                  </a:moveTo>
                  <a:lnTo>
                    <a:pt x="1" y="4732"/>
                  </a:lnTo>
                  <a:lnTo>
                    <a:pt x="731" y="4733"/>
                  </a:lnTo>
                  <a:lnTo>
                    <a:pt x="737" y="2"/>
                  </a:lnTo>
                  <a:lnTo>
                    <a:pt x="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5462760" y="1265263"/>
              <a:ext cx="593384" cy="145155"/>
            </a:xfrm>
            <a:custGeom>
              <a:rect b="b" l="l" r="r" t="t"/>
              <a:pathLst>
                <a:path extrusionOk="0" h="738" w="3017">
                  <a:moveTo>
                    <a:pt x="516" y="1"/>
                  </a:moveTo>
                  <a:lnTo>
                    <a:pt x="1" y="733"/>
                  </a:lnTo>
                  <a:lnTo>
                    <a:pt x="2576" y="738"/>
                  </a:lnTo>
                  <a:lnTo>
                    <a:pt x="3016" y="5"/>
                  </a:lnTo>
                  <a:lnTo>
                    <a:pt x="5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5462760" y="1265263"/>
              <a:ext cx="593384" cy="145155"/>
            </a:xfrm>
            <a:custGeom>
              <a:rect b="b" l="l" r="r" t="t"/>
              <a:pathLst>
                <a:path extrusionOk="0" h="738" w="3017">
                  <a:moveTo>
                    <a:pt x="516" y="1"/>
                  </a:moveTo>
                  <a:lnTo>
                    <a:pt x="1" y="733"/>
                  </a:lnTo>
                  <a:lnTo>
                    <a:pt x="2576" y="738"/>
                  </a:lnTo>
                  <a:lnTo>
                    <a:pt x="3016" y="5"/>
                  </a:lnTo>
                  <a:lnTo>
                    <a:pt x="516" y="1"/>
                  </a:lnTo>
                  <a:close/>
                </a:path>
              </a:pathLst>
            </a:custGeom>
            <a:solidFill>
              <a:srgbClr val="F8F8EC">
                <a:alpha val="22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3602368" y="917322"/>
              <a:ext cx="443317" cy="166594"/>
            </a:xfrm>
            <a:custGeom>
              <a:rect b="b" l="l" r="r" t="t"/>
              <a:pathLst>
                <a:path extrusionOk="0" h="847" w="2254">
                  <a:moveTo>
                    <a:pt x="237" y="1"/>
                  </a:moveTo>
                  <a:lnTo>
                    <a:pt x="237" y="285"/>
                  </a:lnTo>
                  <a:cubicBezTo>
                    <a:pt x="237" y="339"/>
                    <a:pt x="224" y="393"/>
                    <a:pt x="200" y="442"/>
                  </a:cubicBezTo>
                  <a:lnTo>
                    <a:pt x="0" y="846"/>
                  </a:lnTo>
                  <a:lnTo>
                    <a:pt x="2253" y="846"/>
                  </a:lnTo>
                  <a:lnTo>
                    <a:pt x="1721" y="473"/>
                  </a:lnTo>
                  <a:cubicBezTo>
                    <a:pt x="1626" y="407"/>
                    <a:pt x="1569" y="298"/>
                    <a:pt x="1569" y="182"/>
                  </a:cubicBezTo>
                  <a:lnTo>
                    <a:pt x="1569" y="1"/>
                  </a:lnTo>
                  <a:close/>
                </a:path>
              </a:pathLst>
            </a:custGeom>
            <a:solidFill>
              <a:srgbClr val="F8F8EC">
                <a:alpha val="46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3486524" y="1083917"/>
              <a:ext cx="761152" cy="1257423"/>
            </a:xfrm>
            <a:custGeom>
              <a:rect b="b" l="l" r="r" t="t"/>
              <a:pathLst>
                <a:path extrusionOk="0" h="6393" w="3870">
                  <a:moveTo>
                    <a:pt x="2269" y="372"/>
                  </a:moveTo>
                  <a:cubicBezTo>
                    <a:pt x="2507" y="372"/>
                    <a:pt x="2829" y="628"/>
                    <a:pt x="3056" y="1021"/>
                  </a:cubicBezTo>
                  <a:cubicBezTo>
                    <a:pt x="3331" y="1496"/>
                    <a:pt x="3362" y="1992"/>
                    <a:pt x="3127" y="2128"/>
                  </a:cubicBezTo>
                  <a:cubicBezTo>
                    <a:pt x="3086" y="2151"/>
                    <a:pt x="3040" y="2162"/>
                    <a:pt x="2991" y="2162"/>
                  </a:cubicBezTo>
                  <a:cubicBezTo>
                    <a:pt x="2753" y="2162"/>
                    <a:pt x="2431" y="1906"/>
                    <a:pt x="2204" y="1513"/>
                  </a:cubicBezTo>
                  <a:cubicBezTo>
                    <a:pt x="1930" y="1038"/>
                    <a:pt x="1898" y="543"/>
                    <a:pt x="2133" y="407"/>
                  </a:cubicBezTo>
                  <a:cubicBezTo>
                    <a:pt x="2174" y="383"/>
                    <a:pt x="2220" y="372"/>
                    <a:pt x="2269" y="372"/>
                  </a:cubicBezTo>
                  <a:close/>
                  <a:moveTo>
                    <a:pt x="589" y="0"/>
                  </a:moveTo>
                  <a:lnTo>
                    <a:pt x="384" y="416"/>
                  </a:lnTo>
                  <a:cubicBezTo>
                    <a:pt x="132" y="927"/>
                    <a:pt x="1" y="1487"/>
                    <a:pt x="1" y="2057"/>
                  </a:cubicBezTo>
                  <a:lnTo>
                    <a:pt x="1" y="5941"/>
                  </a:lnTo>
                  <a:cubicBezTo>
                    <a:pt x="1" y="6191"/>
                    <a:pt x="202" y="6392"/>
                    <a:pt x="451" y="6392"/>
                  </a:cubicBezTo>
                  <a:lnTo>
                    <a:pt x="3419" y="6392"/>
                  </a:lnTo>
                  <a:cubicBezTo>
                    <a:pt x="3668" y="6392"/>
                    <a:pt x="3869" y="6191"/>
                    <a:pt x="3869" y="5941"/>
                  </a:cubicBezTo>
                  <a:lnTo>
                    <a:pt x="3869" y="1967"/>
                  </a:lnTo>
                  <a:cubicBezTo>
                    <a:pt x="3870" y="1185"/>
                    <a:pt x="3489" y="451"/>
                    <a:pt x="2848" y="4"/>
                  </a:cubicBezTo>
                  <a:lnTo>
                    <a:pt x="28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3630887" y="785148"/>
              <a:ext cx="302887" cy="132567"/>
            </a:xfrm>
            <a:custGeom>
              <a:rect b="b" l="l" r="r" t="t"/>
              <a:pathLst>
                <a:path extrusionOk="0" h="674" w="1540">
                  <a:moveTo>
                    <a:pt x="24" y="0"/>
                  </a:moveTo>
                  <a:cubicBezTo>
                    <a:pt x="11" y="0"/>
                    <a:pt x="1" y="11"/>
                    <a:pt x="1" y="23"/>
                  </a:cubicBezTo>
                  <a:lnTo>
                    <a:pt x="1" y="650"/>
                  </a:lnTo>
                  <a:cubicBezTo>
                    <a:pt x="1" y="663"/>
                    <a:pt x="11" y="674"/>
                    <a:pt x="24" y="674"/>
                  </a:cubicBezTo>
                  <a:lnTo>
                    <a:pt x="1516" y="674"/>
                  </a:lnTo>
                  <a:cubicBezTo>
                    <a:pt x="1529" y="674"/>
                    <a:pt x="1540" y="663"/>
                    <a:pt x="1540" y="650"/>
                  </a:cubicBezTo>
                  <a:lnTo>
                    <a:pt x="1540" y="23"/>
                  </a:lnTo>
                  <a:cubicBezTo>
                    <a:pt x="1540" y="11"/>
                    <a:pt x="1529" y="0"/>
                    <a:pt x="15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3680056" y="785148"/>
              <a:ext cx="197" cy="132371"/>
            </a:xfrm>
            <a:custGeom>
              <a:rect b="b" l="l" r="r" t="t"/>
              <a:pathLst>
                <a:path extrusionOk="0" fill="none" h="673" w="1">
                  <a:moveTo>
                    <a:pt x="0" y="0"/>
                  </a:moveTo>
                  <a:lnTo>
                    <a:pt x="0" y="673"/>
                  </a:lnTo>
                </a:path>
              </a:pathLst>
            </a:custGeom>
            <a:noFill/>
            <a:ln cap="flat" cmpd="sng" w="275">
              <a:solidFill>
                <a:srgbClr val="7AAEAE"/>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3748304" y="785148"/>
              <a:ext cx="197" cy="132371"/>
            </a:xfrm>
            <a:custGeom>
              <a:rect b="b" l="l" r="r" t="t"/>
              <a:pathLst>
                <a:path extrusionOk="0" fill="none" h="673" w="1">
                  <a:moveTo>
                    <a:pt x="1" y="0"/>
                  </a:moveTo>
                  <a:lnTo>
                    <a:pt x="1" y="673"/>
                  </a:lnTo>
                </a:path>
              </a:pathLst>
            </a:custGeom>
            <a:noFill/>
            <a:ln cap="flat" cmpd="sng" w="275">
              <a:solidFill>
                <a:srgbClr val="7AAEAE"/>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3816355" y="785148"/>
              <a:ext cx="197" cy="132371"/>
            </a:xfrm>
            <a:custGeom>
              <a:rect b="b" l="l" r="r" t="t"/>
              <a:pathLst>
                <a:path extrusionOk="0" fill="none" h="673" w="1">
                  <a:moveTo>
                    <a:pt x="1" y="0"/>
                  </a:moveTo>
                  <a:lnTo>
                    <a:pt x="1" y="673"/>
                  </a:lnTo>
                </a:path>
              </a:pathLst>
            </a:custGeom>
            <a:noFill/>
            <a:ln cap="flat" cmpd="sng" w="275">
              <a:solidFill>
                <a:srgbClr val="7AAEAE"/>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3884800" y="785148"/>
              <a:ext cx="197" cy="132371"/>
            </a:xfrm>
            <a:custGeom>
              <a:rect b="b" l="l" r="r" t="t"/>
              <a:pathLst>
                <a:path extrusionOk="0" fill="none" h="673" w="1">
                  <a:moveTo>
                    <a:pt x="0" y="0"/>
                  </a:moveTo>
                  <a:lnTo>
                    <a:pt x="0" y="673"/>
                  </a:lnTo>
                </a:path>
              </a:pathLst>
            </a:custGeom>
            <a:noFill/>
            <a:ln cap="flat" cmpd="sng" w="9525">
              <a:solidFill>
                <a:schemeClr val="accent3"/>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2854986" y="2341146"/>
              <a:ext cx="3434033" cy="135714"/>
            </a:xfrm>
            <a:custGeom>
              <a:rect b="b" l="l" r="r" t="t"/>
              <a:pathLst>
                <a:path extrusionOk="0" h="690" w="17460">
                  <a:moveTo>
                    <a:pt x="48" y="0"/>
                  </a:moveTo>
                  <a:cubicBezTo>
                    <a:pt x="22" y="0"/>
                    <a:pt x="1" y="21"/>
                    <a:pt x="1" y="47"/>
                  </a:cubicBezTo>
                  <a:lnTo>
                    <a:pt x="1" y="642"/>
                  </a:lnTo>
                  <a:cubicBezTo>
                    <a:pt x="1" y="669"/>
                    <a:pt x="22" y="690"/>
                    <a:pt x="48" y="690"/>
                  </a:cubicBezTo>
                  <a:lnTo>
                    <a:pt x="17412" y="690"/>
                  </a:lnTo>
                  <a:cubicBezTo>
                    <a:pt x="17438" y="690"/>
                    <a:pt x="17460" y="669"/>
                    <a:pt x="17460" y="642"/>
                  </a:cubicBezTo>
                  <a:lnTo>
                    <a:pt x="17460" y="47"/>
                  </a:lnTo>
                  <a:cubicBezTo>
                    <a:pt x="17460" y="21"/>
                    <a:pt x="17438" y="0"/>
                    <a:pt x="17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5461777" y="1409632"/>
              <a:ext cx="508024" cy="931315"/>
            </a:xfrm>
            <a:custGeom>
              <a:rect b="b" l="l" r="r" t="t"/>
              <a:pathLst>
                <a:path extrusionOk="0" h="4735" w="2583">
                  <a:moveTo>
                    <a:pt x="6" y="0"/>
                  </a:moveTo>
                  <a:lnTo>
                    <a:pt x="1" y="4732"/>
                  </a:lnTo>
                  <a:lnTo>
                    <a:pt x="2576" y="4735"/>
                  </a:lnTo>
                  <a:lnTo>
                    <a:pt x="2582" y="4"/>
                  </a:lnTo>
                  <a:lnTo>
                    <a:pt x="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5968227" y="1410025"/>
              <a:ext cx="144953" cy="930922"/>
            </a:xfrm>
            <a:custGeom>
              <a:rect b="b" l="l" r="r" t="t"/>
              <a:pathLst>
                <a:path extrusionOk="0" h="4733" w="737">
                  <a:moveTo>
                    <a:pt x="7" y="1"/>
                  </a:moveTo>
                  <a:lnTo>
                    <a:pt x="1" y="4732"/>
                  </a:lnTo>
                  <a:lnTo>
                    <a:pt x="731" y="4733"/>
                  </a:lnTo>
                  <a:lnTo>
                    <a:pt x="737" y="2"/>
                  </a:lnTo>
                  <a:lnTo>
                    <a:pt x="7" y="1"/>
                  </a:lnTo>
                  <a:close/>
                </a:path>
              </a:pathLst>
            </a:custGeom>
            <a:solidFill>
              <a:srgbClr val="FE5921">
                <a:alpha val="33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5969407" y="1266050"/>
              <a:ext cx="143773" cy="144565"/>
            </a:xfrm>
            <a:custGeom>
              <a:rect b="b" l="l" r="r" t="t"/>
              <a:pathLst>
                <a:path extrusionOk="0" h="735" w="731">
                  <a:moveTo>
                    <a:pt x="440" y="1"/>
                  </a:moveTo>
                  <a:lnTo>
                    <a:pt x="0" y="734"/>
                  </a:lnTo>
                  <a:lnTo>
                    <a:pt x="731" y="735"/>
                  </a:lnTo>
                  <a:lnTo>
                    <a:pt x="440" y="1"/>
                  </a:lnTo>
                  <a:close/>
                </a:path>
              </a:pathLst>
            </a:custGeom>
            <a:solidFill>
              <a:srgbClr val="F2E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5563460" y="1168099"/>
              <a:ext cx="492683" cy="97754"/>
            </a:xfrm>
            <a:custGeom>
              <a:rect b="b" l="l" r="r" t="t"/>
              <a:pathLst>
                <a:path extrusionOk="0" h="497" w="2505">
                  <a:moveTo>
                    <a:pt x="31" y="1"/>
                  </a:moveTo>
                  <a:cubicBezTo>
                    <a:pt x="15" y="1"/>
                    <a:pt x="3" y="13"/>
                    <a:pt x="1" y="30"/>
                  </a:cubicBezTo>
                  <a:lnTo>
                    <a:pt x="1" y="495"/>
                  </a:lnTo>
                  <a:lnTo>
                    <a:pt x="2504" y="497"/>
                  </a:lnTo>
                  <a:lnTo>
                    <a:pt x="2504" y="32"/>
                  </a:lnTo>
                  <a:cubicBezTo>
                    <a:pt x="2504" y="17"/>
                    <a:pt x="2490" y="4"/>
                    <a:pt x="2475" y="4"/>
                  </a:cubicBezTo>
                  <a:lnTo>
                    <a:pt x="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5969407" y="1266050"/>
              <a:ext cx="143773" cy="144565"/>
            </a:xfrm>
            <a:custGeom>
              <a:rect b="b" l="l" r="r" t="t"/>
              <a:pathLst>
                <a:path extrusionOk="0" h="735" w="731">
                  <a:moveTo>
                    <a:pt x="440" y="1"/>
                  </a:moveTo>
                  <a:lnTo>
                    <a:pt x="0" y="734"/>
                  </a:lnTo>
                  <a:lnTo>
                    <a:pt x="731" y="735"/>
                  </a:lnTo>
                  <a:lnTo>
                    <a:pt x="4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5461777" y="1711745"/>
              <a:ext cx="507238" cy="325321"/>
            </a:xfrm>
            <a:custGeom>
              <a:rect b="b" l="l" r="r" t="t"/>
              <a:pathLst>
                <a:path extrusionOk="0" h="1654" w="2579">
                  <a:moveTo>
                    <a:pt x="2579" y="0"/>
                  </a:moveTo>
                  <a:lnTo>
                    <a:pt x="4" y="4"/>
                  </a:lnTo>
                  <a:lnTo>
                    <a:pt x="1" y="1639"/>
                  </a:lnTo>
                  <a:lnTo>
                    <a:pt x="2576" y="1653"/>
                  </a:lnTo>
                  <a:lnTo>
                    <a:pt x="25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5968227" y="1711745"/>
              <a:ext cx="144756" cy="326895"/>
            </a:xfrm>
            <a:custGeom>
              <a:rect b="b" l="l" r="r" t="t"/>
              <a:pathLst>
                <a:path extrusionOk="0" h="1662" w="736">
                  <a:moveTo>
                    <a:pt x="4" y="0"/>
                  </a:moveTo>
                  <a:lnTo>
                    <a:pt x="1" y="1653"/>
                  </a:lnTo>
                  <a:lnTo>
                    <a:pt x="732" y="1662"/>
                  </a:lnTo>
                  <a:lnTo>
                    <a:pt x="736" y="9"/>
                  </a:lnTo>
                  <a:lnTo>
                    <a:pt x="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5685008" y="1291029"/>
              <a:ext cx="160098" cy="84379"/>
            </a:xfrm>
            <a:custGeom>
              <a:rect b="b" l="l" r="r" t="t"/>
              <a:pathLst>
                <a:path extrusionOk="0" h="429" w="814">
                  <a:moveTo>
                    <a:pt x="2" y="0"/>
                  </a:moveTo>
                  <a:lnTo>
                    <a:pt x="1" y="256"/>
                  </a:lnTo>
                  <a:cubicBezTo>
                    <a:pt x="1" y="351"/>
                    <a:pt x="182" y="429"/>
                    <a:pt x="406" y="429"/>
                  </a:cubicBezTo>
                  <a:cubicBezTo>
                    <a:pt x="629" y="429"/>
                    <a:pt x="812" y="353"/>
                    <a:pt x="812" y="256"/>
                  </a:cubicBezTo>
                  <a:lnTo>
                    <a:pt x="813" y="1"/>
                  </a:lnTo>
                  <a:lnTo>
                    <a:pt x="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5549299" y="1792583"/>
              <a:ext cx="333176" cy="166398"/>
            </a:xfrm>
            <a:custGeom>
              <a:rect b="b" l="l" r="r" t="t"/>
              <a:pathLst>
                <a:path extrusionOk="0" h="846" w="1694">
                  <a:moveTo>
                    <a:pt x="1" y="0"/>
                  </a:moveTo>
                  <a:cubicBezTo>
                    <a:pt x="1" y="464"/>
                    <a:pt x="382" y="846"/>
                    <a:pt x="848" y="846"/>
                  </a:cubicBezTo>
                  <a:cubicBezTo>
                    <a:pt x="1314" y="846"/>
                    <a:pt x="1694" y="464"/>
                    <a:pt x="1694" y="0"/>
                  </a:cubicBezTo>
                  <a:lnTo>
                    <a:pt x="931" y="0"/>
                  </a:lnTo>
                  <a:cubicBezTo>
                    <a:pt x="931" y="42"/>
                    <a:pt x="893" y="75"/>
                    <a:pt x="846" y="75"/>
                  </a:cubicBezTo>
                  <a:cubicBezTo>
                    <a:pt x="801" y="75"/>
                    <a:pt x="762" y="41"/>
                    <a:pt x="762" y="0"/>
                  </a:cubicBez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5548906" y="1792583"/>
              <a:ext cx="333373" cy="166398"/>
            </a:xfrm>
            <a:custGeom>
              <a:rect b="b" l="l" r="r" t="t"/>
              <a:pathLst>
                <a:path extrusionOk="0" fill="none" h="846" w="1695">
                  <a:moveTo>
                    <a:pt x="1" y="0"/>
                  </a:moveTo>
                  <a:cubicBezTo>
                    <a:pt x="1" y="464"/>
                    <a:pt x="383" y="846"/>
                    <a:pt x="848" y="846"/>
                  </a:cubicBezTo>
                  <a:cubicBezTo>
                    <a:pt x="1315" y="846"/>
                    <a:pt x="1695" y="464"/>
                    <a:pt x="1695" y="0"/>
                  </a:cubicBezTo>
                </a:path>
              </a:pathLst>
            </a:custGeom>
            <a:noFill/>
            <a:ln cap="flat" cmpd="sng" w="9525">
              <a:solidFill>
                <a:schemeClr val="accent6"/>
              </a:solidFill>
              <a:prstDash val="solid"/>
              <a:miter lim="10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5570934" y="1801631"/>
              <a:ext cx="119581" cy="87723"/>
            </a:xfrm>
            <a:custGeom>
              <a:rect b="b" l="l" r="r" t="t"/>
              <a:pathLst>
                <a:path extrusionOk="0" h="446" w="608">
                  <a:moveTo>
                    <a:pt x="35" y="0"/>
                  </a:moveTo>
                  <a:cubicBezTo>
                    <a:pt x="15" y="0"/>
                    <a:pt x="0" y="17"/>
                    <a:pt x="3" y="36"/>
                  </a:cubicBezTo>
                  <a:cubicBezTo>
                    <a:pt x="10" y="188"/>
                    <a:pt x="72" y="328"/>
                    <a:pt x="167" y="434"/>
                  </a:cubicBezTo>
                  <a:cubicBezTo>
                    <a:pt x="173" y="442"/>
                    <a:pt x="182" y="446"/>
                    <a:pt x="191" y="446"/>
                  </a:cubicBezTo>
                  <a:cubicBezTo>
                    <a:pt x="200" y="446"/>
                    <a:pt x="208" y="443"/>
                    <a:pt x="213" y="436"/>
                  </a:cubicBezTo>
                  <a:lnTo>
                    <a:pt x="587" y="55"/>
                  </a:lnTo>
                  <a:cubicBezTo>
                    <a:pt x="608" y="36"/>
                    <a:pt x="593" y="0"/>
                    <a:pt x="5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5619317" y="1813432"/>
              <a:ext cx="90866" cy="123913"/>
            </a:xfrm>
            <a:custGeom>
              <a:rect b="b" l="l" r="r" t="t"/>
              <a:pathLst>
                <a:path extrusionOk="0" h="630" w="462">
                  <a:moveTo>
                    <a:pt x="429" y="1"/>
                  </a:moveTo>
                  <a:cubicBezTo>
                    <a:pt x="421" y="1"/>
                    <a:pt x="413" y="4"/>
                    <a:pt x="406" y="10"/>
                  </a:cubicBezTo>
                  <a:lnTo>
                    <a:pt x="14" y="408"/>
                  </a:lnTo>
                  <a:cubicBezTo>
                    <a:pt x="1" y="422"/>
                    <a:pt x="3" y="444"/>
                    <a:pt x="16" y="456"/>
                  </a:cubicBezTo>
                  <a:cubicBezTo>
                    <a:pt x="126" y="556"/>
                    <a:pt x="269" y="621"/>
                    <a:pt x="427" y="629"/>
                  </a:cubicBezTo>
                  <a:cubicBezTo>
                    <a:pt x="428" y="629"/>
                    <a:pt x="428" y="629"/>
                    <a:pt x="429" y="629"/>
                  </a:cubicBezTo>
                  <a:cubicBezTo>
                    <a:pt x="447" y="629"/>
                    <a:pt x="462" y="615"/>
                    <a:pt x="462" y="595"/>
                  </a:cubicBezTo>
                  <a:lnTo>
                    <a:pt x="462" y="34"/>
                  </a:lnTo>
                  <a:cubicBezTo>
                    <a:pt x="462" y="14"/>
                    <a:pt x="446" y="1"/>
                    <a:pt x="4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5740669" y="1801631"/>
              <a:ext cx="119778" cy="87723"/>
            </a:xfrm>
            <a:custGeom>
              <a:rect b="b" l="l" r="r" t="t"/>
              <a:pathLst>
                <a:path extrusionOk="0" h="446" w="609">
                  <a:moveTo>
                    <a:pt x="45" y="0"/>
                  </a:moveTo>
                  <a:cubicBezTo>
                    <a:pt x="15" y="0"/>
                    <a:pt x="1" y="36"/>
                    <a:pt x="22" y="55"/>
                  </a:cubicBezTo>
                  <a:lnTo>
                    <a:pt x="396" y="436"/>
                  </a:lnTo>
                  <a:cubicBezTo>
                    <a:pt x="402" y="443"/>
                    <a:pt x="409" y="446"/>
                    <a:pt x="417" y="446"/>
                  </a:cubicBezTo>
                  <a:cubicBezTo>
                    <a:pt x="426" y="446"/>
                    <a:pt x="435" y="442"/>
                    <a:pt x="442" y="434"/>
                  </a:cubicBezTo>
                  <a:cubicBezTo>
                    <a:pt x="537" y="328"/>
                    <a:pt x="599" y="188"/>
                    <a:pt x="607" y="36"/>
                  </a:cubicBezTo>
                  <a:cubicBezTo>
                    <a:pt x="608" y="17"/>
                    <a:pt x="593" y="0"/>
                    <a:pt x="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5721197" y="1813432"/>
              <a:ext cx="90669" cy="123913"/>
            </a:xfrm>
            <a:custGeom>
              <a:rect b="b" l="l" r="r" t="t"/>
              <a:pathLst>
                <a:path extrusionOk="0" h="630" w="461">
                  <a:moveTo>
                    <a:pt x="33" y="1"/>
                  </a:moveTo>
                  <a:cubicBezTo>
                    <a:pt x="16" y="1"/>
                    <a:pt x="1" y="14"/>
                    <a:pt x="1" y="34"/>
                  </a:cubicBezTo>
                  <a:lnTo>
                    <a:pt x="1" y="595"/>
                  </a:lnTo>
                  <a:cubicBezTo>
                    <a:pt x="1" y="615"/>
                    <a:pt x="16" y="629"/>
                    <a:pt x="33" y="629"/>
                  </a:cubicBezTo>
                  <a:cubicBezTo>
                    <a:pt x="33" y="629"/>
                    <a:pt x="34" y="629"/>
                    <a:pt x="34" y="629"/>
                  </a:cubicBezTo>
                  <a:cubicBezTo>
                    <a:pt x="192" y="621"/>
                    <a:pt x="336" y="556"/>
                    <a:pt x="446" y="456"/>
                  </a:cubicBezTo>
                  <a:cubicBezTo>
                    <a:pt x="460" y="444"/>
                    <a:pt x="461" y="422"/>
                    <a:pt x="448" y="408"/>
                  </a:cubicBezTo>
                  <a:lnTo>
                    <a:pt x="56" y="10"/>
                  </a:lnTo>
                  <a:cubicBezTo>
                    <a:pt x="49" y="4"/>
                    <a:pt x="41" y="1"/>
                    <a:pt x="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a:off x="4888259" y="1728266"/>
              <a:ext cx="474589" cy="577474"/>
            </a:xfrm>
            <a:custGeom>
              <a:rect b="b" l="l" r="r" t="t"/>
              <a:pathLst>
                <a:path extrusionOk="0" h="2936" w="2413">
                  <a:moveTo>
                    <a:pt x="0" y="1"/>
                  </a:moveTo>
                  <a:lnTo>
                    <a:pt x="0" y="2936"/>
                  </a:lnTo>
                  <a:lnTo>
                    <a:pt x="2412" y="2936"/>
                  </a:lnTo>
                  <a:lnTo>
                    <a:pt x="2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4888259" y="1841165"/>
              <a:ext cx="474589" cy="352071"/>
            </a:xfrm>
            <a:custGeom>
              <a:rect b="b" l="l" r="r" t="t"/>
              <a:pathLst>
                <a:path extrusionOk="0" h="1790" w="2413">
                  <a:moveTo>
                    <a:pt x="0" y="1"/>
                  </a:moveTo>
                  <a:lnTo>
                    <a:pt x="0" y="1789"/>
                  </a:lnTo>
                  <a:lnTo>
                    <a:pt x="2412" y="1789"/>
                  </a:lnTo>
                  <a:lnTo>
                    <a:pt x="2412" y="1"/>
                  </a:ln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a:off x="4875672" y="1692863"/>
              <a:ext cx="500157" cy="35600"/>
            </a:xfrm>
            <a:custGeom>
              <a:rect b="b" l="l" r="r" t="t"/>
              <a:pathLst>
                <a:path extrusionOk="0" h="181" w="2543">
                  <a:moveTo>
                    <a:pt x="18" y="1"/>
                  </a:moveTo>
                  <a:cubicBezTo>
                    <a:pt x="7" y="1"/>
                    <a:pt x="0" y="8"/>
                    <a:pt x="0" y="19"/>
                  </a:cubicBezTo>
                  <a:lnTo>
                    <a:pt x="0" y="162"/>
                  </a:lnTo>
                  <a:cubicBezTo>
                    <a:pt x="0" y="172"/>
                    <a:pt x="7" y="181"/>
                    <a:pt x="18" y="181"/>
                  </a:cubicBezTo>
                  <a:lnTo>
                    <a:pt x="2524" y="181"/>
                  </a:lnTo>
                  <a:cubicBezTo>
                    <a:pt x="2534" y="181"/>
                    <a:pt x="2543" y="172"/>
                    <a:pt x="2543" y="162"/>
                  </a:cubicBezTo>
                  <a:lnTo>
                    <a:pt x="2543" y="19"/>
                  </a:lnTo>
                  <a:cubicBezTo>
                    <a:pt x="2543" y="8"/>
                    <a:pt x="2534" y="1"/>
                    <a:pt x="25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a:off x="4875672" y="2305939"/>
              <a:ext cx="500157" cy="35600"/>
            </a:xfrm>
            <a:custGeom>
              <a:rect b="b" l="l" r="r" t="t"/>
              <a:pathLst>
                <a:path extrusionOk="0" h="181" w="2543">
                  <a:moveTo>
                    <a:pt x="18" y="0"/>
                  </a:moveTo>
                  <a:cubicBezTo>
                    <a:pt x="7" y="0"/>
                    <a:pt x="0" y="7"/>
                    <a:pt x="0" y="18"/>
                  </a:cubicBezTo>
                  <a:lnTo>
                    <a:pt x="0" y="161"/>
                  </a:lnTo>
                  <a:cubicBezTo>
                    <a:pt x="0" y="172"/>
                    <a:pt x="7" y="180"/>
                    <a:pt x="18" y="180"/>
                  </a:cubicBezTo>
                  <a:lnTo>
                    <a:pt x="2524" y="180"/>
                  </a:lnTo>
                  <a:cubicBezTo>
                    <a:pt x="2534" y="180"/>
                    <a:pt x="2543" y="172"/>
                    <a:pt x="2543" y="161"/>
                  </a:cubicBezTo>
                  <a:lnTo>
                    <a:pt x="2543" y="18"/>
                  </a:lnTo>
                  <a:cubicBezTo>
                    <a:pt x="2543" y="7"/>
                    <a:pt x="2534" y="0"/>
                    <a:pt x="25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a:off x="5002137" y="1879519"/>
              <a:ext cx="196090" cy="218126"/>
            </a:xfrm>
            <a:custGeom>
              <a:rect b="b" l="l" r="r" t="t"/>
              <a:pathLst>
                <a:path extrusionOk="0" h="1109" w="997">
                  <a:moveTo>
                    <a:pt x="577" y="1"/>
                  </a:moveTo>
                  <a:cubicBezTo>
                    <a:pt x="531" y="1"/>
                    <a:pt x="482" y="20"/>
                    <a:pt x="444" y="48"/>
                  </a:cubicBezTo>
                  <a:cubicBezTo>
                    <a:pt x="380" y="93"/>
                    <a:pt x="332" y="154"/>
                    <a:pt x="266" y="195"/>
                  </a:cubicBezTo>
                  <a:cubicBezTo>
                    <a:pt x="215" y="227"/>
                    <a:pt x="152" y="248"/>
                    <a:pt x="126" y="301"/>
                  </a:cubicBezTo>
                  <a:cubicBezTo>
                    <a:pt x="94" y="367"/>
                    <a:pt x="132" y="446"/>
                    <a:pt x="115" y="516"/>
                  </a:cubicBezTo>
                  <a:cubicBezTo>
                    <a:pt x="106" y="553"/>
                    <a:pt x="81" y="585"/>
                    <a:pt x="65" y="618"/>
                  </a:cubicBezTo>
                  <a:cubicBezTo>
                    <a:pt x="0" y="747"/>
                    <a:pt x="31" y="901"/>
                    <a:pt x="73" y="1039"/>
                  </a:cubicBezTo>
                  <a:cubicBezTo>
                    <a:pt x="82" y="1066"/>
                    <a:pt x="93" y="1096"/>
                    <a:pt x="119" y="1106"/>
                  </a:cubicBezTo>
                  <a:cubicBezTo>
                    <a:pt x="124" y="1108"/>
                    <a:pt x="130" y="1108"/>
                    <a:pt x="135" y="1108"/>
                  </a:cubicBezTo>
                  <a:cubicBezTo>
                    <a:pt x="145" y="1108"/>
                    <a:pt x="156" y="1106"/>
                    <a:pt x="167" y="1103"/>
                  </a:cubicBezTo>
                  <a:cubicBezTo>
                    <a:pt x="198" y="1092"/>
                    <a:pt x="226" y="1073"/>
                    <a:pt x="247" y="1047"/>
                  </a:cubicBezTo>
                  <a:cubicBezTo>
                    <a:pt x="258" y="1032"/>
                    <a:pt x="269" y="1015"/>
                    <a:pt x="282" y="1002"/>
                  </a:cubicBezTo>
                  <a:cubicBezTo>
                    <a:pt x="327" y="960"/>
                    <a:pt x="399" y="970"/>
                    <a:pt x="449" y="936"/>
                  </a:cubicBezTo>
                  <a:cubicBezTo>
                    <a:pt x="489" y="908"/>
                    <a:pt x="506" y="857"/>
                    <a:pt x="525" y="812"/>
                  </a:cubicBezTo>
                  <a:cubicBezTo>
                    <a:pt x="543" y="766"/>
                    <a:pt x="573" y="719"/>
                    <a:pt x="622" y="710"/>
                  </a:cubicBezTo>
                  <a:cubicBezTo>
                    <a:pt x="640" y="706"/>
                    <a:pt x="659" y="709"/>
                    <a:pt x="678" y="706"/>
                  </a:cubicBezTo>
                  <a:cubicBezTo>
                    <a:pt x="717" y="699"/>
                    <a:pt x="748" y="665"/>
                    <a:pt x="768" y="630"/>
                  </a:cubicBezTo>
                  <a:cubicBezTo>
                    <a:pt x="788" y="594"/>
                    <a:pt x="804" y="554"/>
                    <a:pt x="831" y="526"/>
                  </a:cubicBezTo>
                  <a:cubicBezTo>
                    <a:pt x="867" y="488"/>
                    <a:pt x="919" y="470"/>
                    <a:pt x="949" y="428"/>
                  </a:cubicBezTo>
                  <a:cubicBezTo>
                    <a:pt x="969" y="399"/>
                    <a:pt x="975" y="362"/>
                    <a:pt x="983" y="327"/>
                  </a:cubicBezTo>
                  <a:cubicBezTo>
                    <a:pt x="990" y="285"/>
                    <a:pt x="996" y="238"/>
                    <a:pt x="975" y="200"/>
                  </a:cubicBezTo>
                  <a:cubicBezTo>
                    <a:pt x="953" y="159"/>
                    <a:pt x="905" y="142"/>
                    <a:pt x="858" y="132"/>
                  </a:cubicBezTo>
                  <a:cubicBezTo>
                    <a:pt x="812" y="121"/>
                    <a:pt x="764" y="116"/>
                    <a:pt x="727" y="88"/>
                  </a:cubicBezTo>
                  <a:cubicBezTo>
                    <a:pt x="702" y="68"/>
                    <a:pt x="685" y="41"/>
                    <a:pt x="658" y="27"/>
                  </a:cubicBezTo>
                  <a:cubicBezTo>
                    <a:pt x="634" y="9"/>
                    <a:pt x="606" y="1"/>
                    <a:pt x="5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a:off x="5038522" y="1901352"/>
              <a:ext cx="115845" cy="156170"/>
            </a:xfrm>
            <a:custGeom>
              <a:rect b="b" l="l" r="r" t="t"/>
              <a:pathLst>
                <a:path extrusionOk="0" h="794" w="589">
                  <a:moveTo>
                    <a:pt x="588" y="1"/>
                  </a:moveTo>
                  <a:cubicBezTo>
                    <a:pt x="406" y="111"/>
                    <a:pt x="247" y="262"/>
                    <a:pt x="130" y="440"/>
                  </a:cubicBezTo>
                  <a:cubicBezTo>
                    <a:pt x="81" y="509"/>
                    <a:pt x="36" y="583"/>
                    <a:pt x="17" y="667"/>
                  </a:cubicBezTo>
                  <a:cubicBezTo>
                    <a:pt x="9" y="707"/>
                    <a:pt x="5" y="752"/>
                    <a:pt x="8" y="794"/>
                  </a:cubicBezTo>
                  <a:cubicBezTo>
                    <a:pt x="1" y="663"/>
                    <a:pt x="57" y="543"/>
                    <a:pt x="132" y="441"/>
                  </a:cubicBezTo>
                  <a:cubicBezTo>
                    <a:pt x="253" y="266"/>
                    <a:pt x="409" y="116"/>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a:off x="5127618" y="1918857"/>
              <a:ext cx="43073" cy="12588"/>
            </a:xfrm>
            <a:custGeom>
              <a:rect b="b" l="l" r="r" t="t"/>
              <a:pathLst>
                <a:path extrusionOk="0" h="64" w="219">
                  <a:moveTo>
                    <a:pt x="49" y="1"/>
                  </a:moveTo>
                  <a:cubicBezTo>
                    <a:pt x="33" y="1"/>
                    <a:pt x="17" y="2"/>
                    <a:pt x="0" y="6"/>
                  </a:cubicBezTo>
                  <a:cubicBezTo>
                    <a:pt x="14" y="3"/>
                    <a:pt x="28" y="2"/>
                    <a:pt x="42" y="2"/>
                  </a:cubicBezTo>
                  <a:cubicBezTo>
                    <a:pt x="105" y="2"/>
                    <a:pt x="167" y="24"/>
                    <a:pt x="218" y="63"/>
                  </a:cubicBezTo>
                  <a:cubicBezTo>
                    <a:pt x="171" y="23"/>
                    <a:pt x="110"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a:off x="5115031" y="1929872"/>
              <a:ext cx="20258" cy="4721"/>
            </a:xfrm>
            <a:custGeom>
              <a:rect b="b" l="l" r="r" t="t"/>
              <a:pathLst>
                <a:path extrusionOk="0" h="24" w="103">
                  <a:moveTo>
                    <a:pt x="25" y="0"/>
                  </a:moveTo>
                  <a:cubicBezTo>
                    <a:pt x="17" y="0"/>
                    <a:pt x="8" y="1"/>
                    <a:pt x="0" y="2"/>
                  </a:cubicBezTo>
                  <a:cubicBezTo>
                    <a:pt x="3" y="2"/>
                    <a:pt x="5" y="2"/>
                    <a:pt x="8" y="2"/>
                  </a:cubicBezTo>
                  <a:cubicBezTo>
                    <a:pt x="41" y="2"/>
                    <a:pt x="72" y="9"/>
                    <a:pt x="102" y="23"/>
                  </a:cubicBezTo>
                  <a:cubicBezTo>
                    <a:pt x="80" y="8"/>
                    <a:pt x="53"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a:off x="5104017" y="1940689"/>
              <a:ext cx="36189" cy="10621"/>
            </a:xfrm>
            <a:custGeom>
              <a:rect b="b" l="l" r="r" t="t"/>
              <a:pathLst>
                <a:path extrusionOk="0" h="54" w="184">
                  <a:moveTo>
                    <a:pt x="0" y="1"/>
                  </a:moveTo>
                  <a:cubicBezTo>
                    <a:pt x="66" y="5"/>
                    <a:pt x="128" y="24"/>
                    <a:pt x="184" y="54"/>
                  </a:cubicBezTo>
                  <a:cubicBezTo>
                    <a:pt x="130" y="21"/>
                    <a:pt x="66"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5076482" y="1972946"/>
              <a:ext cx="24388" cy="7867"/>
            </a:xfrm>
            <a:custGeom>
              <a:rect b="b" l="l" r="r" t="t"/>
              <a:pathLst>
                <a:path extrusionOk="0" h="40" w="124">
                  <a:moveTo>
                    <a:pt x="0" y="0"/>
                  </a:moveTo>
                  <a:cubicBezTo>
                    <a:pt x="43" y="5"/>
                    <a:pt x="86" y="19"/>
                    <a:pt x="123" y="39"/>
                  </a:cubicBezTo>
                  <a:cubicBezTo>
                    <a:pt x="89" y="15"/>
                    <a:pt x="43"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5068221" y="1981797"/>
              <a:ext cx="20455" cy="6884"/>
            </a:xfrm>
            <a:custGeom>
              <a:rect b="b" l="l" r="r" t="t"/>
              <a:pathLst>
                <a:path extrusionOk="0" h="35" w="104">
                  <a:moveTo>
                    <a:pt x="0" y="0"/>
                  </a:moveTo>
                  <a:cubicBezTo>
                    <a:pt x="37" y="2"/>
                    <a:pt x="71" y="15"/>
                    <a:pt x="103" y="34"/>
                  </a:cubicBezTo>
                  <a:cubicBezTo>
                    <a:pt x="74" y="12"/>
                    <a:pt x="37"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5053470" y="2005400"/>
              <a:ext cx="26552" cy="8064"/>
            </a:xfrm>
            <a:custGeom>
              <a:rect b="b" l="l" r="r" t="t"/>
              <a:pathLst>
                <a:path extrusionOk="0" h="41" w="135">
                  <a:moveTo>
                    <a:pt x="0" y="0"/>
                  </a:moveTo>
                  <a:lnTo>
                    <a:pt x="0" y="0"/>
                  </a:lnTo>
                  <a:cubicBezTo>
                    <a:pt x="47" y="6"/>
                    <a:pt x="92" y="19"/>
                    <a:pt x="134" y="40"/>
                  </a:cubicBezTo>
                  <a:cubicBezTo>
                    <a:pt x="93" y="17"/>
                    <a:pt x="48" y="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5033212" y="2011104"/>
              <a:ext cx="13178" cy="9441"/>
            </a:xfrm>
            <a:custGeom>
              <a:rect b="b" l="l" r="r" t="t"/>
              <a:pathLst>
                <a:path extrusionOk="0" h="48" w="67">
                  <a:moveTo>
                    <a:pt x="0" y="1"/>
                  </a:moveTo>
                  <a:cubicBezTo>
                    <a:pt x="26" y="14"/>
                    <a:pt x="48" y="27"/>
                    <a:pt x="67" y="47"/>
                  </a:cubicBezTo>
                  <a:cubicBezTo>
                    <a:pt x="51" y="25"/>
                    <a:pt x="26" y="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a:off x="5042063" y="1991238"/>
              <a:ext cx="14161" cy="8458"/>
            </a:xfrm>
            <a:custGeom>
              <a:rect b="b" l="l" r="r" t="t"/>
              <a:pathLst>
                <a:path extrusionOk="0" h="43" w="72">
                  <a:moveTo>
                    <a:pt x="1" y="1"/>
                  </a:moveTo>
                  <a:cubicBezTo>
                    <a:pt x="28" y="7"/>
                    <a:pt x="53" y="22"/>
                    <a:pt x="71" y="43"/>
                  </a:cubicBezTo>
                  <a:cubicBezTo>
                    <a:pt x="56" y="20"/>
                    <a:pt x="29" y="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a:off x="5050520" y="1979634"/>
              <a:ext cx="11014" cy="8458"/>
            </a:xfrm>
            <a:custGeom>
              <a:rect b="b" l="l" r="r" t="t"/>
              <a:pathLst>
                <a:path extrusionOk="0" h="43" w="56">
                  <a:moveTo>
                    <a:pt x="1" y="1"/>
                  </a:moveTo>
                  <a:lnTo>
                    <a:pt x="1" y="1"/>
                  </a:lnTo>
                  <a:cubicBezTo>
                    <a:pt x="22" y="10"/>
                    <a:pt x="41" y="24"/>
                    <a:pt x="55" y="43"/>
                  </a:cubicBezTo>
                  <a:cubicBezTo>
                    <a:pt x="43" y="22"/>
                    <a:pt x="23" y="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5067631" y="1938723"/>
              <a:ext cx="20258" cy="16325"/>
            </a:xfrm>
            <a:custGeom>
              <a:rect b="b" l="l" r="r" t="t"/>
              <a:pathLst>
                <a:path extrusionOk="0" h="83" w="103">
                  <a:moveTo>
                    <a:pt x="0" y="0"/>
                  </a:moveTo>
                  <a:lnTo>
                    <a:pt x="0" y="0"/>
                  </a:lnTo>
                  <a:cubicBezTo>
                    <a:pt x="40" y="19"/>
                    <a:pt x="76" y="48"/>
                    <a:pt x="102" y="83"/>
                  </a:cubicBezTo>
                  <a:cubicBezTo>
                    <a:pt x="78" y="46"/>
                    <a:pt x="41" y="1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5100673" y="1907449"/>
              <a:ext cx="20258" cy="16325"/>
            </a:xfrm>
            <a:custGeom>
              <a:rect b="b" l="l" r="r" t="t"/>
              <a:pathLst>
                <a:path extrusionOk="0" h="83" w="103">
                  <a:moveTo>
                    <a:pt x="0" y="0"/>
                  </a:moveTo>
                  <a:lnTo>
                    <a:pt x="0" y="0"/>
                  </a:lnTo>
                  <a:cubicBezTo>
                    <a:pt x="40" y="20"/>
                    <a:pt x="74" y="48"/>
                    <a:pt x="103" y="83"/>
                  </a:cubicBezTo>
                  <a:cubicBezTo>
                    <a:pt x="77" y="45"/>
                    <a:pt x="42" y="1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4991909" y="1942656"/>
              <a:ext cx="269452" cy="197671"/>
            </a:xfrm>
            <a:custGeom>
              <a:rect b="b" l="l" r="r" t="t"/>
              <a:pathLst>
                <a:path extrusionOk="0" h="1005" w="1370">
                  <a:moveTo>
                    <a:pt x="1156" y="1"/>
                  </a:moveTo>
                  <a:cubicBezTo>
                    <a:pt x="1113" y="1"/>
                    <a:pt x="1069" y="13"/>
                    <a:pt x="1027" y="28"/>
                  </a:cubicBezTo>
                  <a:cubicBezTo>
                    <a:pt x="961" y="52"/>
                    <a:pt x="891" y="85"/>
                    <a:pt x="848" y="141"/>
                  </a:cubicBezTo>
                  <a:cubicBezTo>
                    <a:pt x="800" y="205"/>
                    <a:pt x="783" y="293"/>
                    <a:pt x="717" y="337"/>
                  </a:cubicBezTo>
                  <a:cubicBezTo>
                    <a:pt x="651" y="383"/>
                    <a:pt x="557" y="369"/>
                    <a:pt x="497" y="423"/>
                  </a:cubicBezTo>
                  <a:cubicBezTo>
                    <a:pt x="453" y="464"/>
                    <a:pt x="444" y="530"/>
                    <a:pt x="410" y="578"/>
                  </a:cubicBezTo>
                  <a:cubicBezTo>
                    <a:pt x="376" y="627"/>
                    <a:pt x="317" y="657"/>
                    <a:pt x="258" y="657"/>
                  </a:cubicBezTo>
                  <a:cubicBezTo>
                    <a:pt x="255" y="657"/>
                    <a:pt x="252" y="656"/>
                    <a:pt x="249" y="656"/>
                  </a:cubicBezTo>
                  <a:cubicBezTo>
                    <a:pt x="202" y="653"/>
                    <a:pt x="152" y="632"/>
                    <a:pt x="108" y="632"/>
                  </a:cubicBezTo>
                  <a:cubicBezTo>
                    <a:pt x="88" y="632"/>
                    <a:pt x="69" y="636"/>
                    <a:pt x="52" y="648"/>
                  </a:cubicBezTo>
                  <a:cubicBezTo>
                    <a:pt x="1" y="684"/>
                    <a:pt x="6" y="759"/>
                    <a:pt x="27" y="819"/>
                  </a:cubicBezTo>
                  <a:cubicBezTo>
                    <a:pt x="49" y="881"/>
                    <a:pt x="85" y="942"/>
                    <a:pt x="142" y="974"/>
                  </a:cubicBezTo>
                  <a:cubicBezTo>
                    <a:pt x="180" y="997"/>
                    <a:pt x="223" y="1005"/>
                    <a:pt x="268" y="1005"/>
                  </a:cubicBezTo>
                  <a:cubicBezTo>
                    <a:pt x="305" y="1005"/>
                    <a:pt x="343" y="999"/>
                    <a:pt x="379" y="991"/>
                  </a:cubicBezTo>
                  <a:cubicBezTo>
                    <a:pt x="441" y="978"/>
                    <a:pt x="505" y="960"/>
                    <a:pt x="569" y="960"/>
                  </a:cubicBezTo>
                  <a:cubicBezTo>
                    <a:pt x="585" y="960"/>
                    <a:pt x="602" y="961"/>
                    <a:pt x="619" y="964"/>
                  </a:cubicBezTo>
                  <a:cubicBezTo>
                    <a:pt x="658" y="969"/>
                    <a:pt x="695" y="984"/>
                    <a:pt x="732" y="991"/>
                  </a:cubicBezTo>
                  <a:cubicBezTo>
                    <a:pt x="750" y="994"/>
                    <a:pt x="768" y="996"/>
                    <a:pt x="786" y="996"/>
                  </a:cubicBezTo>
                  <a:cubicBezTo>
                    <a:pt x="875" y="996"/>
                    <a:pt x="965" y="956"/>
                    <a:pt x="1022" y="888"/>
                  </a:cubicBezTo>
                  <a:cubicBezTo>
                    <a:pt x="1040" y="866"/>
                    <a:pt x="1054" y="844"/>
                    <a:pt x="1074" y="828"/>
                  </a:cubicBezTo>
                  <a:cubicBezTo>
                    <a:pt x="1126" y="777"/>
                    <a:pt x="1205" y="767"/>
                    <a:pt x="1263" y="722"/>
                  </a:cubicBezTo>
                  <a:cubicBezTo>
                    <a:pt x="1312" y="684"/>
                    <a:pt x="1342" y="622"/>
                    <a:pt x="1341" y="558"/>
                  </a:cubicBezTo>
                  <a:cubicBezTo>
                    <a:pt x="1339" y="528"/>
                    <a:pt x="1333" y="499"/>
                    <a:pt x="1332" y="469"/>
                  </a:cubicBezTo>
                  <a:cubicBezTo>
                    <a:pt x="1330" y="416"/>
                    <a:pt x="1348" y="368"/>
                    <a:pt x="1358" y="316"/>
                  </a:cubicBezTo>
                  <a:cubicBezTo>
                    <a:pt x="1369" y="253"/>
                    <a:pt x="1367" y="185"/>
                    <a:pt x="1339" y="126"/>
                  </a:cubicBezTo>
                  <a:cubicBezTo>
                    <a:pt x="1312" y="67"/>
                    <a:pt x="1259" y="17"/>
                    <a:pt x="1196" y="5"/>
                  </a:cubicBezTo>
                  <a:cubicBezTo>
                    <a:pt x="1183" y="2"/>
                    <a:pt x="1169" y="1"/>
                    <a:pt x="1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4999776" y="1959768"/>
              <a:ext cx="251554" cy="148499"/>
            </a:xfrm>
            <a:custGeom>
              <a:rect b="b" l="l" r="r" t="t"/>
              <a:pathLst>
                <a:path extrusionOk="0" h="755" w="1279">
                  <a:moveTo>
                    <a:pt x="1279" y="0"/>
                  </a:moveTo>
                  <a:lnTo>
                    <a:pt x="1279" y="0"/>
                  </a:lnTo>
                  <a:cubicBezTo>
                    <a:pt x="1259" y="62"/>
                    <a:pt x="1224" y="118"/>
                    <a:pt x="1184" y="167"/>
                  </a:cubicBezTo>
                  <a:cubicBezTo>
                    <a:pt x="1102" y="266"/>
                    <a:pt x="1002" y="351"/>
                    <a:pt x="898" y="427"/>
                  </a:cubicBezTo>
                  <a:cubicBezTo>
                    <a:pt x="635" y="615"/>
                    <a:pt x="322" y="729"/>
                    <a:pt x="1" y="755"/>
                  </a:cubicBezTo>
                  <a:cubicBezTo>
                    <a:pt x="339" y="732"/>
                    <a:pt x="670" y="608"/>
                    <a:pt x="940" y="403"/>
                  </a:cubicBezTo>
                  <a:cubicBezTo>
                    <a:pt x="1029" y="335"/>
                    <a:pt x="1117" y="258"/>
                    <a:pt x="1186" y="170"/>
                  </a:cubicBezTo>
                  <a:cubicBezTo>
                    <a:pt x="1226" y="119"/>
                    <a:pt x="1259" y="62"/>
                    <a:pt x="12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8"/>
            <p:cNvSpPr/>
            <p:nvPr/>
          </p:nvSpPr>
          <p:spPr>
            <a:xfrm>
              <a:off x="5030262" y="2087025"/>
              <a:ext cx="5704" cy="16128"/>
            </a:xfrm>
            <a:custGeom>
              <a:rect b="b" l="l" r="r" t="t"/>
              <a:pathLst>
                <a:path extrusionOk="0" h="82" w="29">
                  <a:moveTo>
                    <a:pt x="29" y="0"/>
                  </a:moveTo>
                  <a:cubicBezTo>
                    <a:pt x="24" y="29"/>
                    <a:pt x="10" y="55"/>
                    <a:pt x="1" y="81"/>
                  </a:cubicBezTo>
                  <a:cubicBezTo>
                    <a:pt x="13" y="56"/>
                    <a:pt x="26" y="3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8"/>
            <p:cNvSpPr/>
            <p:nvPr/>
          </p:nvSpPr>
          <p:spPr>
            <a:xfrm>
              <a:off x="5088086" y="2038443"/>
              <a:ext cx="16718" cy="50942"/>
            </a:xfrm>
            <a:custGeom>
              <a:rect b="b" l="l" r="r" t="t"/>
              <a:pathLst>
                <a:path extrusionOk="0" h="259" w="85">
                  <a:moveTo>
                    <a:pt x="84" y="1"/>
                  </a:moveTo>
                  <a:cubicBezTo>
                    <a:pt x="64" y="88"/>
                    <a:pt x="47" y="180"/>
                    <a:pt x="0" y="259"/>
                  </a:cubicBezTo>
                  <a:cubicBezTo>
                    <a:pt x="49" y="181"/>
                    <a:pt x="69" y="88"/>
                    <a:pt x="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5122898" y="2036870"/>
              <a:ext cx="9637" cy="38354"/>
            </a:xfrm>
            <a:custGeom>
              <a:rect b="b" l="l" r="r" t="t"/>
              <a:pathLst>
                <a:path extrusionOk="0" h="195" w="49">
                  <a:moveTo>
                    <a:pt x="44" y="0"/>
                  </a:moveTo>
                  <a:cubicBezTo>
                    <a:pt x="45" y="68"/>
                    <a:pt x="24" y="132"/>
                    <a:pt x="0" y="194"/>
                  </a:cubicBezTo>
                  <a:cubicBezTo>
                    <a:pt x="28" y="135"/>
                    <a:pt x="49" y="68"/>
                    <a:pt x="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5154170" y="2033919"/>
              <a:ext cx="5704" cy="24783"/>
            </a:xfrm>
            <a:custGeom>
              <a:rect b="b" l="l" r="r" t="t"/>
              <a:pathLst>
                <a:path extrusionOk="0" h="126" w="29">
                  <a:moveTo>
                    <a:pt x="20" y="1"/>
                  </a:moveTo>
                  <a:cubicBezTo>
                    <a:pt x="25" y="43"/>
                    <a:pt x="17" y="86"/>
                    <a:pt x="0" y="126"/>
                  </a:cubicBezTo>
                  <a:cubicBezTo>
                    <a:pt x="21" y="88"/>
                    <a:pt x="29" y="42"/>
                    <a:pt x="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5179738" y="1982191"/>
              <a:ext cx="9047" cy="59006"/>
            </a:xfrm>
            <a:custGeom>
              <a:rect b="b" l="l" r="r" t="t"/>
              <a:pathLst>
                <a:path extrusionOk="0" h="300" w="46">
                  <a:moveTo>
                    <a:pt x="25" y="0"/>
                  </a:moveTo>
                  <a:cubicBezTo>
                    <a:pt x="43" y="99"/>
                    <a:pt x="34" y="204"/>
                    <a:pt x="1" y="299"/>
                  </a:cubicBezTo>
                  <a:cubicBezTo>
                    <a:pt x="36" y="205"/>
                    <a:pt x="46" y="99"/>
                    <a:pt x="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5202947" y="2024085"/>
              <a:ext cx="32846" cy="12195"/>
            </a:xfrm>
            <a:custGeom>
              <a:rect b="b" l="l" r="r" t="t"/>
              <a:pathLst>
                <a:path extrusionOk="0" h="62" w="167">
                  <a:moveTo>
                    <a:pt x="1" y="0"/>
                  </a:moveTo>
                  <a:lnTo>
                    <a:pt x="1" y="0"/>
                  </a:lnTo>
                  <a:cubicBezTo>
                    <a:pt x="60" y="9"/>
                    <a:pt x="116" y="29"/>
                    <a:pt x="167" y="61"/>
                  </a:cubicBezTo>
                  <a:cubicBezTo>
                    <a:pt x="120" y="24"/>
                    <a:pt x="60" y="3"/>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5219468" y="2008547"/>
              <a:ext cx="16324" cy="6687"/>
            </a:xfrm>
            <a:custGeom>
              <a:rect b="b" l="l" r="r" t="t"/>
              <a:pathLst>
                <a:path extrusionOk="0" h="34" w="83">
                  <a:moveTo>
                    <a:pt x="1" y="0"/>
                  </a:moveTo>
                  <a:cubicBezTo>
                    <a:pt x="30" y="4"/>
                    <a:pt x="60" y="13"/>
                    <a:pt x="83" y="34"/>
                  </a:cubicBezTo>
                  <a:cubicBezTo>
                    <a:pt x="64" y="10"/>
                    <a:pt x="30" y="1"/>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5166757" y="2052015"/>
              <a:ext cx="35796" cy="12785"/>
            </a:xfrm>
            <a:custGeom>
              <a:rect b="b" l="l" r="r" t="t"/>
              <a:pathLst>
                <a:path extrusionOk="0" h="65" w="182">
                  <a:moveTo>
                    <a:pt x="0" y="0"/>
                  </a:moveTo>
                  <a:lnTo>
                    <a:pt x="0" y="0"/>
                  </a:lnTo>
                  <a:cubicBezTo>
                    <a:pt x="65" y="9"/>
                    <a:pt x="127" y="32"/>
                    <a:pt x="181" y="65"/>
                  </a:cubicBezTo>
                  <a:cubicBezTo>
                    <a:pt x="129" y="28"/>
                    <a:pt x="65" y="6"/>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5137452" y="2068930"/>
              <a:ext cx="34616" cy="13375"/>
            </a:xfrm>
            <a:custGeom>
              <a:rect b="b" l="l" r="r" t="t"/>
              <a:pathLst>
                <a:path extrusionOk="0" h="68" w="176">
                  <a:moveTo>
                    <a:pt x="1" y="1"/>
                  </a:moveTo>
                  <a:lnTo>
                    <a:pt x="1" y="1"/>
                  </a:lnTo>
                  <a:cubicBezTo>
                    <a:pt x="63" y="15"/>
                    <a:pt x="120" y="37"/>
                    <a:pt x="176" y="68"/>
                  </a:cubicBezTo>
                  <a:cubicBezTo>
                    <a:pt x="123" y="35"/>
                    <a:pt x="63" y="1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5108737" y="2082501"/>
              <a:ext cx="24192" cy="8654"/>
            </a:xfrm>
            <a:custGeom>
              <a:rect b="b" l="l" r="r" t="t"/>
              <a:pathLst>
                <a:path extrusionOk="0" h="44" w="123">
                  <a:moveTo>
                    <a:pt x="1" y="0"/>
                  </a:moveTo>
                  <a:lnTo>
                    <a:pt x="1" y="0"/>
                  </a:lnTo>
                  <a:cubicBezTo>
                    <a:pt x="43" y="12"/>
                    <a:pt x="82" y="26"/>
                    <a:pt x="123" y="43"/>
                  </a:cubicBezTo>
                  <a:cubicBezTo>
                    <a:pt x="85" y="22"/>
                    <a:pt x="43" y="6"/>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5074318" y="2094893"/>
              <a:ext cx="26552" cy="12195"/>
            </a:xfrm>
            <a:custGeom>
              <a:rect b="b" l="l" r="r" t="t"/>
              <a:pathLst>
                <a:path extrusionOk="0" h="62" w="135">
                  <a:moveTo>
                    <a:pt x="1" y="0"/>
                  </a:moveTo>
                  <a:lnTo>
                    <a:pt x="1" y="0"/>
                  </a:lnTo>
                  <a:cubicBezTo>
                    <a:pt x="46" y="17"/>
                    <a:pt x="92" y="36"/>
                    <a:pt x="134" y="61"/>
                  </a:cubicBezTo>
                  <a:cubicBezTo>
                    <a:pt x="96" y="32"/>
                    <a:pt x="48" y="12"/>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5045800" y="2101580"/>
              <a:ext cx="13571" cy="10031"/>
            </a:xfrm>
            <a:custGeom>
              <a:rect b="b" l="l" r="r" t="t"/>
              <a:pathLst>
                <a:path extrusionOk="0" h="51" w="69">
                  <a:moveTo>
                    <a:pt x="0" y="1"/>
                  </a:moveTo>
                  <a:cubicBezTo>
                    <a:pt x="26" y="13"/>
                    <a:pt x="51" y="28"/>
                    <a:pt x="69" y="50"/>
                  </a:cubicBezTo>
                  <a:cubicBezTo>
                    <a:pt x="53" y="25"/>
                    <a:pt x="29" y="8"/>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8"/>
            <p:cNvSpPr/>
            <p:nvPr/>
          </p:nvSpPr>
          <p:spPr>
            <a:xfrm>
              <a:off x="5321151" y="1797697"/>
              <a:ext cx="197" cy="220880"/>
            </a:xfrm>
            <a:custGeom>
              <a:rect b="b" l="l" r="r" t="t"/>
              <a:pathLst>
                <a:path extrusionOk="0" fill="none" h="1123" w="1">
                  <a:moveTo>
                    <a:pt x="1" y="0"/>
                  </a:moveTo>
                  <a:lnTo>
                    <a:pt x="1" y="1123"/>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8"/>
            <p:cNvSpPr/>
            <p:nvPr/>
          </p:nvSpPr>
          <p:spPr>
            <a:xfrm>
              <a:off x="4326739" y="1728266"/>
              <a:ext cx="474589" cy="577474"/>
            </a:xfrm>
            <a:custGeom>
              <a:rect b="b" l="l" r="r" t="t"/>
              <a:pathLst>
                <a:path extrusionOk="0" h="2936" w="2413">
                  <a:moveTo>
                    <a:pt x="0" y="1"/>
                  </a:moveTo>
                  <a:lnTo>
                    <a:pt x="0" y="2936"/>
                  </a:lnTo>
                  <a:lnTo>
                    <a:pt x="2412" y="2936"/>
                  </a:lnTo>
                  <a:lnTo>
                    <a:pt x="2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8"/>
            <p:cNvSpPr/>
            <p:nvPr/>
          </p:nvSpPr>
          <p:spPr>
            <a:xfrm>
              <a:off x="4326739" y="1841165"/>
              <a:ext cx="474589" cy="352071"/>
            </a:xfrm>
            <a:custGeom>
              <a:rect b="b" l="l" r="r" t="t"/>
              <a:pathLst>
                <a:path extrusionOk="0" h="1790" w="2413">
                  <a:moveTo>
                    <a:pt x="0" y="1"/>
                  </a:moveTo>
                  <a:lnTo>
                    <a:pt x="0" y="1789"/>
                  </a:lnTo>
                  <a:lnTo>
                    <a:pt x="2412" y="1789"/>
                  </a:lnTo>
                  <a:lnTo>
                    <a:pt x="2412" y="1"/>
                  </a:lnTo>
                  <a:close/>
                </a:path>
              </a:pathLst>
            </a:custGeom>
            <a:solidFill>
              <a:srgbClr val="233634">
                <a:alpha val="68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8"/>
            <p:cNvSpPr/>
            <p:nvPr/>
          </p:nvSpPr>
          <p:spPr>
            <a:xfrm>
              <a:off x="4313758" y="1692863"/>
              <a:ext cx="500354" cy="35600"/>
            </a:xfrm>
            <a:custGeom>
              <a:rect b="b" l="l" r="r" t="t"/>
              <a:pathLst>
                <a:path extrusionOk="0" h="181" w="2544">
                  <a:moveTo>
                    <a:pt x="20" y="1"/>
                  </a:moveTo>
                  <a:cubicBezTo>
                    <a:pt x="9" y="1"/>
                    <a:pt x="1" y="8"/>
                    <a:pt x="1" y="19"/>
                  </a:cubicBezTo>
                  <a:lnTo>
                    <a:pt x="1" y="162"/>
                  </a:lnTo>
                  <a:cubicBezTo>
                    <a:pt x="1" y="172"/>
                    <a:pt x="9" y="181"/>
                    <a:pt x="20" y="181"/>
                  </a:cubicBezTo>
                  <a:lnTo>
                    <a:pt x="2525" y="181"/>
                  </a:lnTo>
                  <a:cubicBezTo>
                    <a:pt x="2536" y="181"/>
                    <a:pt x="2543" y="172"/>
                    <a:pt x="2543" y="162"/>
                  </a:cubicBezTo>
                  <a:lnTo>
                    <a:pt x="2543" y="19"/>
                  </a:lnTo>
                  <a:cubicBezTo>
                    <a:pt x="2543" y="8"/>
                    <a:pt x="2535" y="1"/>
                    <a:pt x="25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8"/>
            <p:cNvSpPr/>
            <p:nvPr/>
          </p:nvSpPr>
          <p:spPr>
            <a:xfrm>
              <a:off x="4313758" y="2305939"/>
              <a:ext cx="500354" cy="35600"/>
            </a:xfrm>
            <a:custGeom>
              <a:rect b="b" l="l" r="r" t="t"/>
              <a:pathLst>
                <a:path extrusionOk="0" h="181" w="2544">
                  <a:moveTo>
                    <a:pt x="20" y="0"/>
                  </a:moveTo>
                  <a:cubicBezTo>
                    <a:pt x="9" y="0"/>
                    <a:pt x="1" y="7"/>
                    <a:pt x="1" y="18"/>
                  </a:cubicBezTo>
                  <a:lnTo>
                    <a:pt x="1" y="161"/>
                  </a:lnTo>
                  <a:cubicBezTo>
                    <a:pt x="1" y="172"/>
                    <a:pt x="9" y="180"/>
                    <a:pt x="20" y="180"/>
                  </a:cubicBezTo>
                  <a:lnTo>
                    <a:pt x="2525" y="180"/>
                  </a:lnTo>
                  <a:cubicBezTo>
                    <a:pt x="2536" y="180"/>
                    <a:pt x="2543" y="172"/>
                    <a:pt x="2543" y="161"/>
                  </a:cubicBezTo>
                  <a:lnTo>
                    <a:pt x="2543" y="18"/>
                  </a:lnTo>
                  <a:cubicBezTo>
                    <a:pt x="2543" y="7"/>
                    <a:pt x="2535" y="0"/>
                    <a:pt x="2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8"/>
            <p:cNvSpPr/>
            <p:nvPr/>
          </p:nvSpPr>
          <p:spPr>
            <a:xfrm>
              <a:off x="4440616" y="1879519"/>
              <a:ext cx="196090" cy="218126"/>
            </a:xfrm>
            <a:custGeom>
              <a:rect b="b" l="l" r="r" t="t"/>
              <a:pathLst>
                <a:path extrusionOk="0" h="1109" w="997">
                  <a:moveTo>
                    <a:pt x="576" y="1"/>
                  </a:moveTo>
                  <a:cubicBezTo>
                    <a:pt x="530" y="1"/>
                    <a:pt x="482" y="20"/>
                    <a:pt x="443" y="48"/>
                  </a:cubicBezTo>
                  <a:cubicBezTo>
                    <a:pt x="380" y="93"/>
                    <a:pt x="331" y="154"/>
                    <a:pt x="265" y="195"/>
                  </a:cubicBezTo>
                  <a:cubicBezTo>
                    <a:pt x="214" y="227"/>
                    <a:pt x="151" y="248"/>
                    <a:pt x="124" y="301"/>
                  </a:cubicBezTo>
                  <a:cubicBezTo>
                    <a:pt x="93" y="367"/>
                    <a:pt x="131" y="446"/>
                    <a:pt x="114" y="516"/>
                  </a:cubicBezTo>
                  <a:cubicBezTo>
                    <a:pt x="105" y="553"/>
                    <a:pt x="81" y="585"/>
                    <a:pt x="64" y="618"/>
                  </a:cubicBezTo>
                  <a:cubicBezTo>
                    <a:pt x="0" y="747"/>
                    <a:pt x="30" y="901"/>
                    <a:pt x="72" y="1039"/>
                  </a:cubicBezTo>
                  <a:cubicBezTo>
                    <a:pt x="81" y="1066"/>
                    <a:pt x="92" y="1096"/>
                    <a:pt x="118" y="1106"/>
                  </a:cubicBezTo>
                  <a:cubicBezTo>
                    <a:pt x="123" y="1108"/>
                    <a:pt x="129" y="1108"/>
                    <a:pt x="135" y="1108"/>
                  </a:cubicBezTo>
                  <a:cubicBezTo>
                    <a:pt x="145" y="1108"/>
                    <a:pt x="155" y="1106"/>
                    <a:pt x="165" y="1103"/>
                  </a:cubicBezTo>
                  <a:cubicBezTo>
                    <a:pt x="197" y="1092"/>
                    <a:pt x="224" y="1073"/>
                    <a:pt x="245" y="1047"/>
                  </a:cubicBezTo>
                  <a:cubicBezTo>
                    <a:pt x="258" y="1032"/>
                    <a:pt x="269" y="1015"/>
                    <a:pt x="281" y="1002"/>
                  </a:cubicBezTo>
                  <a:cubicBezTo>
                    <a:pt x="326" y="960"/>
                    <a:pt x="398" y="970"/>
                    <a:pt x="449" y="936"/>
                  </a:cubicBezTo>
                  <a:cubicBezTo>
                    <a:pt x="488" y="908"/>
                    <a:pt x="505" y="857"/>
                    <a:pt x="523" y="812"/>
                  </a:cubicBezTo>
                  <a:cubicBezTo>
                    <a:pt x="542" y="766"/>
                    <a:pt x="572" y="719"/>
                    <a:pt x="621" y="710"/>
                  </a:cubicBezTo>
                  <a:cubicBezTo>
                    <a:pt x="639" y="706"/>
                    <a:pt x="659" y="709"/>
                    <a:pt x="677" y="706"/>
                  </a:cubicBezTo>
                  <a:cubicBezTo>
                    <a:pt x="717" y="699"/>
                    <a:pt x="748" y="665"/>
                    <a:pt x="767" y="630"/>
                  </a:cubicBezTo>
                  <a:cubicBezTo>
                    <a:pt x="787" y="594"/>
                    <a:pt x="802" y="554"/>
                    <a:pt x="830" y="526"/>
                  </a:cubicBezTo>
                  <a:cubicBezTo>
                    <a:pt x="866" y="488"/>
                    <a:pt x="918" y="470"/>
                    <a:pt x="949" y="428"/>
                  </a:cubicBezTo>
                  <a:cubicBezTo>
                    <a:pt x="969" y="399"/>
                    <a:pt x="975" y="362"/>
                    <a:pt x="981" y="327"/>
                  </a:cubicBezTo>
                  <a:cubicBezTo>
                    <a:pt x="990" y="285"/>
                    <a:pt x="996" y="238"/>
                    <a:pt x="975" y="200"/>
                  </a:cubicBezTo>
                  <a:cubicBezTo>
                    <a:pt x="953" y="159"/>
                    <a:pt x="903" y="142"/>
                    <a:pt x="858" y="132"/>
                  </a:cubicBezTo>
                  <a:cubicBezTo>
                    <a:pt x="812" y="121"/>
                    <a:pt x="763" y="116"/>
                    <a:pt x="727" y="88"/>
                  </a:cubicBezTo>
                  <a:cubicBezTo>
                    <a:pt x="701" y="68"/>
                    <a:pt x="684" y="41"/>
                    <a:pt x="657" y="27"/>
                  </a:cubicBezTo>
                  <a:cubicBezTo>
                    <a:pt x="633" y="9"/>
                    <a:pt x="605" y="1"/>
                    <a:pt x="576" y="1"/>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8"/>
            <p:cNvSpPr/>
            <p:nvPr/>
          </p:nvSpPr>
          <p:spPr>
            <a:xfrm>
              <a:off x="4476805" y="1901352"/>
              <a:ext cx="115451" cy="156170"/>
            </a:xfrm>
            <a:custGeom>
              <a:rect b="b" l="l" r="r" t="t"/>
              <a:pathLst>
                <a:path extrusionOk="0" h="794" w="587">
                  <a:moveTo>
                    <a:pt x="587" y="1"/>
                  </a:moveTo>
                  <a:cubicBezTo>
                    <a:pt x="406" y="111"/>
                    <a:pt x="248" y="262"/>
                    <a:pt x="129" y="440"/>
                  </a:cubicBezTo>
                  <a:cubicBezTo>
                    <a:pt x="80" y="509"/>
                    <a:pt x="35" y="583"/>
                    <a:pt x="17" y="667"/>
                  </a:cubicBezTo>
                  <a:cubicBezTo>
                    <a:pt x="8" y="707"/>
                    <a:pt x="4" y="752"/>
                    <a:pt x="7" y="794"/>
                  </a:cubicBezTo>
                  <a:cubicBezTo>
                    <a:pt x="0" y="663"/>
                    <a:pt x="56" y="543"/>
                    <a:pt x="132" y="441"/>
                  </a:cubicBezTo>
                  <a:cubicBezTo>
                    <a:pt x="253" y="266"/>
                    <a:pt x="408" y="116"/>
                    <a:pt x="587"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8"/>
            <p:cNvSpPr/>
            <p:nvPr/>
          </p:nvSpPr>
          <p:spPr>
            <a:xfrm>
              <a:off x="4566098" y="1918857"/>
              <a:ext cx="42680" cy="12588"/>
            </a:xfrm>
            <a:custGeom>
              <a:rect b="b" l="l" r="r" t="t"/>
              <a:pathLst>
                <a:path extrusionOk="0" h="64" w="217">
                  <a:moveTo>
                    <a:pt x="49" y="1"/>
                  </a:moveTo>
                  <a:cubicBezTo>
                    <a:pt x="32" y="1"/>
                    <a:pt x="16" y="2"/>
                    <a:pt x="0" y="6"/>
                  </a:cubicBezTo>
                  <a:cubicBezTo>
                    <a:pt x="14" y="3"/>
                    <a:pt x="28" y="2"/>
                    <a:pt x="41" y="2"/>
                  </a:cubicBezTo>
                  <a:cubicBezTo>
                    <a:pt x="104" y="2"/>
                    <a:pt x="166" y="24"/>
                    <a:pt x="217" y="63"/>
                  </a:cubicBezTo>
                  <a:cubicBezTo>
                    <a:pt x="171" y="23"/>
                    <a:pt x="109" y="1"/>
                    <a:pt x="49"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8"/>
            <p:cNvSpPr/>
            <p:nvPr/>
          </p:nvSpPr>
          <p:spPr>
            <a:xfrm>
              <a:off x="4553314" y="1929872"/>
              <a:ext cx="20258" cy="4721"/>
            </a:xfrm>
            <a:custGeom>
              <a:rect b="b" l="l" r="r" t="t"/>
              <a:pathLst>
                <a:path extrusionOk="0" h="24" w="103">
                  <a:moveTo>
                    <a:pt x="25" y="0"/>
                  </a:moveTo>
                  <a:cubicBezTo>
                    <a:pt x="17" y="0"/>
                    <a:pt x="9" y="1"/>
                    <a:pt x="1" y="2"/>
                  </a:cubicBezTo>
                  <a:cubicBezTo>
                    <a:pt x="3" y="2"/>
                    <a:pt x="6" y="2"/>
                    <a:pt x="8" y="2"/>
                  </a:cubicBezTo>
                  <a:cubicBezTo>
                    <a:pt x="41" y="2"/>
                    <a:pt x="73" y="9"/>
                    <a:pt x="103" y="23"/>
                  </a:cubicBezTo>
                  <a:cubicBezTo>
                    <a:pt x="80" y="8"/>
                    <a:pt x="52" y="0"/>
                    <a:pt x="25"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8"/>
            <p:cNvSpPr/>
            <p:nvPr/>
          </p:nvSpPr>
          <p:spPr>
            <a:xfrm>
              <a:off x="4542496" y="1940689"/>
              <a:ext cx="36189" cy="10621"/>
            </a:xfrm>
            <a:custGeom>
              <a:rect b="b" l="l" r="r" t="t"/>
              <a:pathLst>
                <a:path extrusionOk="0" h="54" w="184">
                  <a:moveTo>
                    <a:pt x="0" y="1"/>
                  </a:moveTo>
                  <a:cubicBezTo>
                    <a:pt x="64" y="5"/>
                    <a:pt x="126" y="24"/>
                    <a:pt x="183" y="54"/>
                  </a:cubicBezTo>
                  <a:cubicBezTo>
                    <a:pt x="129" y="21"/>
                    <a:pt x="64" y="1"/>
                    <a:pt x="0"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8"/>
            <p:cNvSpPr/>
            <p:nvPr/>
          </p:nvSpPr>
          <p:spPr>
            <a:xfrm>
              <a:off x="4514765" y="1972946"/>
              <a:ext cx="24585" cy="7867"/>
            </a:xfrm>
            <a:custGeom>
              <a:rect b="b" l="l" r="r" t="t"/>
              <a:pathLst>
                <a:path extrusionOk="0" h="40" w="125">
                  <a:moveTo>
                    <a:pt x="0" y="0"/>
                  </a:moveTo>
                  <a:cubicBezTo>
                    <a:pt x="44" y="5"/>
                    <a:pt x="86" y="19"/>
                    <a:pt x="124" y="39"/>
                  </a:cubicBezTo>
                  <a:cubicBezTo>
                    <a:pt x="88" y="15"/>
                    <a:pt x="44" y="0"/>
                    <a:pt x="0"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8"/>
            <p:cNvSpPr/>
            <p:nvPr/>
          </p:nvSpPr>
          <p:spPr>
            <a:xfrm>
              <a:off x="4506307" y="1981797"/>
              <a:ext cx="20848" cy="6884"/>
            </a:xfrm>
            <a:custGeom>
              <a:rect b="b" l="l" r="r" t="t"/>
              <a:pathLst>
                <a:path extrusionOk="0" h="35" w="106">
                  <a:moveTo>
                    <a:pt x="1" y="0"/>
                  </a:moveTo>
                  <a:cubicBezTo>
                    <a:pt x="38" y="2"/>
                    <a:pt x="72" y="15"/>
                    <a:pt x="105" y="34"/>
                  </a:cubicBezTo>
                  <a:cubicBezTo>
                    <a:pt x="75" y="12"/>
                    <a:pt x="38" y="0"/>
                    <a:pt x="1"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8"/>
            <p:cNvSpPr/>
            <p:nvPr/>
          </p:nvSpPr>
          <p:spPr>
            <a:xfrm>
              <a:off x="4491753" y="2005400"/>
              <a:ext cx="26552" cy="8064"/>
            </a:xfrm>
            <a:custGeom>
              <a:rect b="b" l="l" r="r" t="t"/>
              <a:pathLst>
                <a:path extrusionOk="0" h="41" w="135">
                  <a:moveTo>
                    <a:pt x="0" y="0"/>
                  </a:moveTo>
                  <a:lnTo>
                    <a:pt x="0" y="0"/>
                  </a:lnTo>
                  <a:cubicBezTo>
                    <a:pt x="48" y="6"/>
                    <a:pt x="93" y="19"/>
                    <a:pt x="135" y="40"/>
                  </a:cubicBezTo>
                  <a:cubicBezTo>
                    <a:pt x="94" y="17"/>
                    <a:pt x="48" y="3"/>
                    <a:pt x="0"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8"/>
            <p:cNvSpPr/>
            <p:nvPr/>
          </p:nvSpPr>
          <p:spPr>
            <a:xfrm>
              <a:off x="4471692" y="2011104"/>
              <a:ext cx="12981" cy="9441"/>
            </a:xfrm>
            <a:custGeom>
              <a:rect b="b" l="l" r="r" t="t"/>
              <a:pathLst>
                <a:path extrusionOk="0" h="48" w="66">
                  <a:moveTo>
                    <a:pt x="0" y="1"/>
                  </a:moveTo>
                  <a:lnTo>
                    <a:pt x="0" y="1"/>
                  </a:lnTo>
                  <a:cubicBezTo>
                    <a:pt x="24" y="14"/>
                    <a:pt x="47" y="27"/>
                    <a:pt x="65" y="47"/>
                  </a:cubicBezTo>
                  <a:cubicBezTo>
                    <a:pt x="50" y="25"/>
                    <a:pt x="24" y="9"/>
                    <a:pt x="0"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4480346" y="1991238"/>
              <a:ext cx="14161" cy="8458"/>
            </a:xfrm>
            <a:custGeom>
              <a:rect b="b" l="l" r="r" t="t"/>
              <a:pathLst>
                <a:path extrusionOk="0" h="43" w="72">
                  <a:moveTo>
                    <a:pt x="0" y="1"/>
                  </a:moveTo>
                  <a:cubicBezTo>
                    <a:pt x="28" y="7"/>
                    <a:pt x="53" y="22"/>
                    <a:pt x="72" y="43"/>
                  </a:cubicBezTo>
                  <a:cubicBezTo>
                    <a:pt x="57" y="20"/>
                    <a:pt x="30" y="4"/>
                    <a:pt x="0"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4488606" y="1979634"/>
              <a:ext cx="11211" cy="8458"/>
            </a:xfrm>
            <a:custGeom>
              <a:rect b="b" l="l" r="r" t="t"/>
              <a:pathLst>
                <a:path extrusionOk="0" h="43" w="57">
                  <a:moveTo>
                    <a:pt x="0" y="1"/>
                  </a:moveTo>
                  <a:cubicBezTo>
                    <a:pt x="21" y="10"/>
                    <a:pt x="41" y="24"/>
                    <a:pt x="56" y="43"/>
                  </a:cubicBezTo>
                  <a:cubicBezTo>
                    <a:pt x="44" y="22"/>
                    <a:pt x="24" y="6"/>
                    <a:pt x="0" y="1"/>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4505914" y="1938723"/>
              <a:ext cx="20061" cy="16325"/>
            </a:xfrm>
            <a:custGeom>
              <a:rect b="b" l="l" r="r" t="t"/>
              <a:pathLst>
                <a:path extrusionOk="0" h="83" w="102">
                  <a:moveTo>
                    <a:pt x="1" y="0"/>
                  </a:moveTo>
                  <a:lnTo>
                    <a:pt x="1" y="0"/>
                  </a:lnTo>
                  <a:cubicBezTo>
                    <a:pt x="40" y="19"/>
                    <a:pt x="76" y="48"/>
                    <a:pt x="102" y="83"/>
                  </a:cubicBezTo>
                  <a:cubicBezTo>
                    <a:pt x="79" y="46"/>
                    <a:pt x="41" y="16"/>
                    <a:pt x="1"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4539153" y="1907449"/>
              <a:ext cx="20061" cy="16325"/>
            </a:xfrm>
            <a:custGeom>
              <a:rect b="b" l="l" r="r" t="t"/>
              <a:pathLst>
                <a:path extrusionOk="0" h="83" w="102">
                  <a:moveTo>
                    <a:pt x="0" y="0"/>
                  </a:moveTo>
                  <a:cubicBezTo>
                    <a:pt x="39" y="20"/>
                    <a:pt x="74" y="48"/>
                    <a:pt x="101" y="83"/>
                  </a:cubicBezTo>
                  <a:cubicBezTo>
                    <a:pt x="76" y="45"/>
                    <a:pt x="41" y="16"/>
                    <a:pt x="0" y="0"/>
                  </a:cubicBezTo>
                  <a:close/>
                </a:path>
              </a:pathLst>
            </a:custGeom>
            <a:solidFill>
              <a:srgbClr val="8B9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4430389" y="1942656"/>
              <a:ext cx="269452" cy="197671"/>
            </a:xfrm>
            <a:custGeom>
              <a:rect b="b" l="l" r="r" t="t"/>
              <a:pathLst>
                <a:path extrusionOk="0" h="1005" w="1370">
                  <a:moveTo>
                    <a:pt x="1155" y="1"/>
                  </a:moveTo>
                  <a:cubicBezTo>
                    <a:pt x="1111" y="1"/>
                    <a:pt x="1068" y="13"/>
                    <a:pt x="1027" y="28"/>
                  </a:cubicBezTo>
                  <a:cubicBezTo>
                    <a:pt x="960" y="52"/>
                    <a:pt x="891" y="85"/>
                    <a:pt x="848" y="141"/>
                  </a:cubicBezTo>
                  <a:cubicBezTo>
                    <a:pt x="799" y="205"/>
                    <a:pt x="782" y="293"/>
                    <a:pt x="716" y="337"/>
                  </a:cubicBezTo>
                  <a:cubicBezTo>
                    <a:pt x="650" y="383"/>
                    <a:pt x="555" y="369"/>
                    <a:pt x="496" y="423"/>
                  </a:cubicBezTo>
                  <a:cubicBezTo>
                    <a:pt x="453" y="464"/>
                    <a:pt x="444" y="530"/>
                    <a:pt x="409" y="578"/>
                  </a:cubicBezTo>
                  <a:cubicBezTo>
                    <a:pt x="376" y="627"/>
                    <a:pt x="317" y="657"/>
                    <a:pt x="258" y="657"/>
                  </a:cubicBezTo>
                  <a:cubicBezTo>
                    <a:pt x="255" y="657"/>
                    <a:pt x="252" y="656"/>
                    <a:pt x="249" y="656"/>
                  </a:cubicBezTo>
                  <a:cubicBezTo>
                    <a:pt x="202" y="653"/>
                    <a:pt x="152" y="632"/>
                    <a:pt x="107" y="632"/>
                  </a:cubicBezTo>
                  <a:cubicBezTo>
                    <a:pt x="87" y="632"/>
                    <a:pt x="68" y="636"/>
                    <a:pt x="51" y="648"/>
                  </a:cubicBezTo>
                  <a:cubicBezTo>
                    <a:pt x="1" y="684"/>
                    <a:pt x="6" y="759"/>
                    <a:pt x="27" y="819"/>
                  </a:cubicBezTo>
                  <a:cubicBezTo>
                    <a:pt x="49" y="881"/>
                    <a:pt x="85" y="942"/>
                    <a:pt x="141" y="974"/>
                  </a:cubicBezTo>
                  <a:cubicBezTo>
                    <a:pt x="179" y="996"/>
                    <a:pt x="221" y="1004"/>
                    <a:pt x="265" y="1004"/>
                  </a:cubicBezTo>
                  <a:cubicBezTo>
                    <a:pt x="303" y="1004"/>
                    <a:pt x="341" y="998"/>
                    <a:pt x="377" y="991"/>
                  </a:cubicBezTo>
                  <a:cubicBezTo>
                    <a:pt x="440" y="978"/>
                    <a:pt x="504" y="960"/>
                    <a:pt x="568" y="960"/>
                  </a:cubicBezTo>
                  <a:cubicBezTo>
                    <a:pt x="584" y="960"/>
                    <a:pt x="601" y="961"/>
                    <a:pt x="617" y="964"/>
                  </a:cubicBezTo>
                  <a:cubicBezTo>
                    <a:pt x="657" y="969"/>
                    <a:pt x="694" y="984"/>
                    <a:pt x="732" y="991"/>
                  </a:cubicBezTo>
                  <a:cubicBezTo>
                    <a:pt x="750" y="994"/>
                    <a:pt x="768" y="996"/>
                    <a:pt x="786" y="996"/>
                  </a:cubicBezTo>
                  <a:cubicBezTo>
                    <a:pt x="875" y="996"/>
                    <a:pt x="965" y="956"/>
                    <a:pt x="1022" y="888"/>
                  </a:cubicBezTo>
                  <a:cubicBezTo>
                    <a:pt x="1039" y="866"/>
                    <a:pt x="1053" y="844"/>
                    <a:pt x="1073" y="828"/>
                  </a:cubicBezTo>
                  <a:cubicBezTo>
                    <a:pt x="1126" y="777"/>
                    <a:pt x="1205" y="767"/>
                    <a:pt x="1263" y="722"/>
                  </a:cubicBezTo>
                  <a:cubicBezTo>
                    <a:pt x="1311" y="684"/>
                    <a:pt x="1342" y="622"/>
                    <a:pt x="1340" y="558"/>
                  </a:cubicBezTo>
                  <a:cubicBezTo>
                    <a:pt x="1339" y="528"/>
                    <a:pt x="1332" y="499"/>
                    <a:pt x="1330" y="469"/>
                  </a:cubicBezTo>
                  <a:cubicBezTo>
                    <a:pt x="1329" y="416"/>
                    <a:pt x="1348" y="368"/>
                    <a:pt x="1357" y="316"/>
                  </a:cubicBezTo>
                  <a:cubicBezTo>
                    <a:pt x="1369" y="253"/>
                    <a:pt x="1366" y="185"/>
                    <a:pt x="1339" y="126"/>
                  </a:cubicBezTo>
                  <a:cubicBezTo>
                    <a:pt x="1311" y="67"/>
                    <a:pt x="1259" y="17"/>
                    <a:pt x="1195" y="5"/>
                  </a:cubicBezTo>
                  <a:cubicBezTo>
                    <a:pt x="1182" y="2"/>
                    <a:pt x="1169" y="1"/>
                    <a:pt x="1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8"/>
            <p:cNvSpPr/>
            <p:nvPr/>
          </p:nvSpPr>
          <p:spPr>
            <a:xfrm>
              <a:off x="4438060" y="1959768"/>
              <a:ext cx="251554" cy="148499"/>
            </a:xfrm>
            <a:custGeom>
              <a:rect b="b" l="l" r="r" t="t"/>
              <a:pathLst>
                <a:path extrusionOk="0" h="755" w="1279">
                  <a:moveTo>
                    <a:pt x="1278" y="0"/>
                  </a:moveTo>
                  <a:cubicBezTo>
                    <a:pt x="1258" y="62"/>
                    <a:pt x="1225" y="118"/>
                    <a:pt x="1184" y="167"/>
                  </a:cubicBezTo>
                  <a:cubicBezTo>
                    <a:pt x="1103" y="266"/>
                    <a:pt x="1003" y="351"/>
                    <a:pt x="899" y="427"/>
                  </a:cubicBezTo>
                  <a:cubicBezTo>
                    <a:pt x="635" y="615"/>
                    <a:pt x="322" y="729"/>
                    <a:pt x="0" y="755"/>
                  </a:cubicBezTo>
                  <a:cubicBezTo>
                    <a:pt x="339" y="732"/>
                    <a:pt x="671" y="608"/>
                    <a:pt x="941" y="403"/>
                  </a:cubicBezTo>
                  <a:cubicBezTo>
                    <a:pt x="1030" y="335"/>
                    <a:pt x="1116" y="258"/>
                    <a:pt x="1187" y="170"/>
                  </a:cubicBezTo>
                  <a:cubicBezTo>
                    <a:pt x="1226" y="119"/>
                    <a:pt x="1258" y="62"/>
                    <a:pt x="1278"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8"/>
            <p:cNvSpPr/>
            <p:nvPr/>
          </p:nvSpPr>
          <p:spPr>
            <a:xfrm>
              <a:off x="4468742" y="2087025"/>
              <a:ext cx="5507" cy="16128"/>
            </a:xfrm>
            <a:custGeom>
              <a:rect b="b" l="l" r="r" t="t"/>
              <a:pathLst>
                <a:path extrusionOk="0" h="82" w="28">
                  <a:moveTo>
                    <a:pt x="28" y="0"/>
                  </a:moveTo>
                  <a:cubicBezTo>
                    <a:pt x="22" y="29"/>
                    <a:pt x="10" y="55"/>
                    <a:pt x="0" y="81"/>
                  </a:cubicBezTo>
                  <a:cubicBezTo>
                    <a:pt x="12" y="56"/>
                    <a:pt x="26" y="30"/>
                    <a:pt x="28"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8"/>
            <p:cNvSpPr/>
            <p:nvPr/>
          </p:nvSpPr>
          <p:spPr>
            <a:xfrm>
              <a:off x="4526565" y="2038443"/>
              <a:ext cx="16718" cy="50942"/>
            </a:xfrm>
            <a:custGeom>
              <a:rect b="b" l="l" r="r" t="t"/>
              <a:pathLst>
                <a:path extrusionOk="0" h="259" w="85">
                  <a:moveTo>
                    <a:pt x="84" y="1"/>
                  </a:moveTo>
                  <a:cubicBezTo>
                    <a:pt x="64" y="88"/>
                    <a:pt x="45" y="180"/>
                    <a:pt x="0" y="259"/>
                  </a:cubicBezTo>
                  <a:cubicBezTo>
                    <a:pt x="48" y="181"/>
                    <a:pt x="67" y="88"/>
                    <a:pt x="84" y="1"/>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8"/>
            <p:cNvSpPr/>
            <p:nvPr/>
          </p:nvSpPr>
          <p:spPr>
            <a:xfrm>
              <a:off x="4560984" y="2036870"/>
              <a:ext cx="9834" cy="38354"/>
            </a:xfrm>
            <a:custGeom>
              <a:rect b="b" l="l" r="r" t="t"/>
              <a:pathLst>
                <a:path extrusionOk="0" h="195" w="50">
                  <a:moveTo>
                    <a:pt x="46" y="0"/>
                  </a:moveTo>
                  <a:lnTo>
                    <a:pt x="46" y="0"/>
                  </a:lnTo>
                  <a:cubicBezTo>
                    <a:pt x="47" y="68"/>
                    <a:pt x="26" y="132"/>
                    <a:pt x="1" y="194"/>
                  </a:cubicBezTo>
                  <a:cubicBezTo>
                    <a:pt x="28" y="135"/>
                    <a:pt x="49" y="68"/>
                    <a:pt x="46"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8"/>
            <p:cNvSpPr/>
            <p:nvPr/>
          </p:nvSpPr>
          <p:spPr>
            <a:xfrm>
              <a:off x="4592256" y="2033919"/>
              <a:ext cx="6097" cy="24783"/>
            </a:xfrm>
            <a:custGeom>
              <a:rect b="b" l="l" r="r" t="t"/>
              <a:pathLst>
                <a:path extrusionOk="0" h="126" w="31">
                  <a:moveTo>
                    <a:pt x="21" y="1"/>
                  </a:moveTo>
                  <a:cubicBezTo>
                    <a:pt x="26" y="43"/>
                    <a:pt x="19" y="86"/>
                    <a:pt x="1" y="126"/>
                  </a:cubicBezTo>
                  <a:cubicBezTo>
                    <a:pt x="22" y="88"/>
                    <a:pt x="30" y="42"/>
                    <a:pt x="21" y="1"/>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8"/>
            <p:cNvSpPr/>
            <p:nvPr/>
          </p:nvSpPr>
          <p:spPr>
            <a:xfrm>
              <a:off x="4618021" y="1982191"/>
              <a:ext cx="9047" cy="59006"/>
            </a:xfrm>
            <a:custGeom>
              <a:rect b="b" l="l" r="r" t="t"/>
              <a:pathLst>
                <a:path extrusionOk="0" h="300" w="46">
                  <a:moveTo>
                    <a:pt x="26" y="0"/>
                  </a:moveTo>
                  <a:cubicBezTo>
                    <a:pt x="42" y="99"/>
                    <a:pt x="35" y="204"/>
                    <a:pt x="0" y="299"/>
                  </a:cubicBezTo>
                  <a:cubicBezTo>
                    <a:pt x="37" y="205"/>
                    <a:pt x="46" y="99"/>
                    <a:pt x="26"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8"/>
            <p:cNvSpPr/>
            <p:nvPr/>
          </p:nvSpPr>
          <p:spPr>
            <a:xfrm>
              <a:off x="4641426" y="2024085"/>
              <a:ext cx="32649" cy="12195"/>
            </a:xfrm>
            <a:custGeom>
              <a:rect b="b" l="l" r="r" t="t"/>
              <a:pathLst>
                <a:path extrusionOk="0" h="62" w="166">
                  <a:moveTo>
                    <a:pt x="0" y="0"/>
                  </a:moveTo>
                  <a:cubicBezTo>
                    <a:pt x="59" y="9"/>
                    <a:pt x="115" y="29"/>
                    <a:pt x="166" y="61"/>
                  </a:cubicBezTo>
                  <a:cubicBezTo>
                    <a:pt x="118" y="24"/>
                    <a:pt x="59" y="3"/>
                    <a:pt x="0"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8"/>
            <p:cNvSpPr/>
            <p:nvPr/>
          </p:nvSpPr>
          <p:spPr>
            <a:xfrm>
              <a:off x="4657947" y="2008547"/>
              <a:ext cx="16128" cy="6687"/>
            </a:xfrm>
            <a:custGeom>
              <a:rect b="b" l="l" r="r" t="t"/>
              <a:pathLst>
                <a:path extrusionOk="0" h="34" w="82">
                  <a:moveTo>
                    <a:pt x="1" y="0"/>
                  </a:moveTo>
                  <a:cubicBezTo>
                    <a:pt x="29" y="4"/>
                    <a:pt x="60" y="13"/>
                    <a:pt x="82" y="34"/>
                  </a:cubicBezTo>
                  <a:cubicBezTo>
                    <a:pt x="63" y="10"/>
                    <a:pt x="29" y="1"/>
                    <a:pt x="1"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4605237" y="2052015"/>
              <a:ext cx="35796" cy="12785"/>
            </a:xfrm>
            <a:custGeom>
              <a:rect b="b" l="l" r="r" t="t"/>
              <a:pathLst>
                <a:path extrusionOk="0" h="65" w="182">
                  <a:moveTo>
                    <a:pt x="0" y="0"/>
                  </a:moveTo>
                  <a:lnTo>
                    <a:pt x="0" y="0"/>
                  </a:lnTo>
                  <a:cubicBezTo>
                    <a:pt x="64" y="9"/>
                    <a:pt x="126" y="32"/>
                    <a:pt x="181" y="65"/>
                  </a:cubicBezTo>
                  <a:cubicBezTo>
                    <a:pt x="129" y="28"/>
                    <a:pt x="64" y="6"/>
                    <a:pt x="0"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8"/>
            <p:cNvSpPr/>
            <p:nvPr/>
          </p:nvSpPr>
          <p:spPr>
            <a:xfrm>
              <a:off x="4575735" y="2068930"/>
              <a:ext cx="34812" cy="13375"/>
            </a:xfrm>
            <a:custGeom>
              <a:rect b="b" l="l" r="r" t="t"/>
              <a:pathLst>
                <a:path extrusionOk="0" h="68" w="177">
                  <a:moveTo>
                    <a:pt x="1" y="1"/>
                  </a:moveTo>
                  <a:lnTo>
                    <a:pt x="1" y="1"/>
                  </a:lnTo>
                  <a:cubicBezTo>
                    <a:pt x="63" y="15"/>
                    <a:pt x="121" y="37"/>
                    <a:pt x="176" y="68"/>
                  </a:cubicBezTo>
                  <a:cubicBezTo>
                    <a:pt x="124" y="35"/>
                    <a:pt x="63" y="11"/>
                    <a:pt x="1" y="1"/>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p:nvPr/>
          </p:nvSpPr>
          <p:spPr>
            <a:xfrm>
              <a:off x="4547217" y="2082501"/>
              <a:ext cx="24192" cy="8654"/>
            </a:xfrm>
            <a:custGeom>
              <a:rect b="b" l="l" r="r" t="t"/>
              <a:pathLst>
                <a:path extrusionOk="0" h="44" w="123">
                  <a:moveTo>
                    <a:pt x="0" y="0"/>
                  </a:moveTo>
                  <a:lnTo>
                    <a:pt x="0" y="0"/>
                  </a:lnTo>
                  <a:cubicBezTo>
                    <a:pt x="41" y="12"/>
                    <a:pt x="81" y="26"/>
                    <a:pt x="122" y="43"/>
                  </a:cubicBezTo>
                  <a:cubicBezTo>
                    <a:pt x="85" y="22"/>
                    <a:pt x="42" y="6"/>
                    <a:pt x="0"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8"/>
            <p:cNvSpPr/>
            <p:nvPr/>
          </p:nvSpPr>
          <p:spPr>
            <a:xfrm>
              <a:off x="4512601" y="2094893"/>
              <a:ext cx="26748" cy="12195"/>
            </a:xfrm>
            <a:custGeom>
              <a:rect b="b" l="l" r="r" t="t"/>
              <a:pathLst>
                <a:path extrusionOk="0" h="62" w="136">
                  <a:moveTo>
                    <a:pt x="0" y="0"/>
                  </a:moveTo>
                  <a:lnTo>
                    <a:pt x="0" y="0"/>
                  </a:lnTo>
                  <a:cubicBezTo>
                    <a:pt x="47" y="17"/>
                    <a:pt x="93" y="36"/>
                    <a:pt x="135" y="61"/>
                  </a:cubicBezTo>
                  <a:cubicBezTo>
                    <a:pt x="95" y="32"/>
                    <a:pt x="48" y="12"/>
                    <a:pt x="0" y="0"/>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8"/>
            <p:cNvSpPr/>
            <p:nvPr/>
          </p:nvSpPr>
          <p:spPr>
            <a:xfrm>
              <a:off x="4484279" y="2101580"/>
              <a:ext cx="13571" cy="10031"/>
            </a:xfrm>
            <a:custGeom>
              <a:rect b="b" l="l" r="r" t="t"/>
              <a:pathLst>
                <a:path extrusionOk="0" h="51" w="69">
                  <a:moveTo>
                    <a:pt x="0" y="1"/>
                  </a:moveTo>
                  <a:cubicBezTo>
                    <a:pt x="26" y="13"/>
                    <a:pt x="50" y="28"/>
                    <a:pt x="69" y="50"/>
                  </a:cubicBezTo>
                  <a:cubicBezTo>
                    <a:pt x="53" y="25"/>
                    <a:pt x="28" y="8"/>
                    <a:pt x="0" y="1"/>
                  </a:cubicBezTo>
                  <a:close/>
                </a:path>
              </a:pathLst>
            </a:custGeom>
            <a:solidFill>
              <a:srgbClr val="B7C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8"/>
            <p:cNvSpPr/>
            <p:nvPr/>
          </p:nvSpPr>
          <p:spPr>
            <a:xfrm>
              <a:off x="4173329" y="1320926"/>
              <a:ext cx="546967" cy="1020415"/>
            </a:xfrm>
            <a:custGeom>
              <a:rect b="b" l="l" r="r" t="t"/>
              <a:pathLst>
                <a:path extrusionOk="0" h="5188" w="2781">
                  <a:moveTo>
                    <a:pt x="1038" y="1"/>
                  </a:moveTo>
                  <a:lnTo>
                    <a:pt x="1038" y="297"/>
                  </a:lnTo>
                  <a:cubicBezTo>
                    <a:pt x="1038" y="683"/>
                    <a:pt x="817" y="1038"/>
                    <a:pt x="467" y="1207"/>
                  </a:cubicBezTo>
                  <a:lnTo>
                    <a:pt x="377" y="1252"/>
                  </a:lnTo>
                  <a:cubicBezTo>
                    <a:pt x="140" y="1367"/>
                    <a:pt x="1" y="1617"/>
                    <a:pt x="27" y="1877"/>
                  </a:cubicBezTo>
                  <a:cubicBezTo>
                    <a:pt x="97" y="2594"/>
                    <a:pt x="252" y="4046"/>
                    <a:pt x="443" y="5040"/>
                  </a:cubicBezTo>
                  <a:cubicBezTo>
                    <a:pt x="460" y="5125"/>
                    <a:pt x="535" y="5187"/>
                    <a:pt x="622" y="5187"/>
                  </a:cubicBezTo>
                  <a:lnTo>
                    <a:pt x="2159" y="5187"/>
                  </a:lnTo>
                  <a:cubicBezTo>
                    <a:pt x="2247" y="5187"/>
                    <a:pt x="2323" y="5125"/>
                    <a:pt x="2339" y="5040"/>
                  </a:cubicBezTo>
                  <a:cubicBezTo>
                    <a:pt x="2530" y="4046"/>
                    <a:pt x="2685" y="2594"/>
                    <a:pt x="2755" y="1877"/>
                  </a:cubicBezTo>
                  <a:cubicBezTo>
                    <a:pt x="2780" y="1615"/>
                    <a:pt x="2640" y="1366"/>
                    <a:pt x="2405" y="1252"/>
                  </a:cubicBezTo>
                  <a:lnTo>
                    <a:pt x="2314" y="1207"/>
                  </a:lnTo>
                  <a:cubicBezTo>
                    <a:pt x="1966" y="1038"/>
                    <a:pt x="1744" y="683"/>
                    <a:pt x="1744" y="297"/>
                  </a:cubicBezTo>
                  <a:lnTo>
                    <a:pt x="174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8"/>
            <p:cNvSpPr/>
            <p:nvPr/>
          </p:nvSpPr>
          <p:spPr>
            <a:xfrm>
              <a:off x="4263015" y="1601206"/>
              <a:ext cx="367792" cy="664804"/>
            </a:xfrm>
            <a:custGeom>
              <a:rect b="b" l="l" r="r" t="t"/>
              <a:pathLst>
                <a:path extrusionOk="0" h="3380" w="1870">
                  <a:moveTo>
                    <a:pt x="936" y="0"/>
                  </a:moveTo>
                  <a:cubicBezTo>
                    <a:pt x="448" y="0"/>
                    <a:pt x="172" y="202"/>
                    <a:pt x="59" y="309"/>
                  </a:cubicBezTo>
                  <a:cubicBezTo>
                    <a:pt x="21" y="346"/>
                    <a:pt x="1" y="397"/>
                    <a:pt x="6" y="450"/>
                  </a:cubicBezTo>
                  <a:lnTo>
                    <a:pt x="285" y="3290"/>
                  </a:lnTo>
                  <a:cubicBezTo>
                    <a:pt x="290" y="3341"/>
                    <a:pt x="332" y="3380"/>
                    <a:pt x="384" y="3380"/>
                  </a:cubicBezTo>
                  <a:lnTo>
                    <a:pt x="1486" y="3380"/>
                  </a:lnTo>
                  <a:cubicBezTo>
                    <a:pt x="1538" y="3380"/>
                    <a:pt x="1580" y="3342"/>
                    <a:pt x="1585" y="3290"/>
                  </a:cubicBezTo>
                  <a:lnTo>
                    <a:pt x="1864" y="450"/>
                  </a:lnTo>
                  <a:cubicBezTo>
                    <a:pt x="1870" y="397"/>
                    <a:pt x="1851" y="346"/>
                    <a:pt x="1812" y="309"/>
                  </a:cubicBezTo>
                  <a:cubicBezTo>
                    <a:pt x="1699" y="202"/>
                    <a:pt x="1422" y="0"/>
                    <a:pt x="936" y="0"/>
                  </a:cubicBezTo>
                  <a:close/>
                </a:path>
              </a:pathLst>
            </a:custGeom>
            <a:solidFill>
              <a:srgbClr val="F8F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8"/>
            <p:cNvSpPr/>
            <p:nvPr/>
          </p:nvSpPr>
          <p:spPr>
            <a:xfrm>
              <a:off x="4358208" y="1261526"/>
              <a:ext cx="177995" cy="59793"/>
            </a:xfrm>
            <a:custGeom>
              <a:rect b="b" l="l" r="r" t="t"/>
              <a:pathLst>
                <a:path extrusionOk="0" h="304" w="905">
                  <a:moveTo>
                    <a:pt x="19" y="1"/>
                  </a:moveTo>
                  <a:cubicBezTo>
                    <a:pt x="10" y="1"/>
                    <a:pt x="0" y="9"/>
                    <a:pt x="0" y="20"/>
                  </a:cubicBezTo>
                  <a:lnTo>
                    <a:pt x="0" y="285"/>
                  </a:lnTo>
                  <a:cubicBezTo>
                    <a:pt x="0" y="294"/>
                    <a:pt x="9" y="304"/>
                    <a:pt x="19" y="304"/>
                  </a:cubicBezTo>
                  <a:lnTo>
                    <a:pt x="886" y="304"/>
                  </a:lnTo>
                  <a:cubicBezTo>
                    <a:pt x="895" y="304"/>
                    <a:pt x="904" y="295"/>
                    <a:pt x="904" y="285"/>
                  </a:cubicBezTo>
                  <a:lnTo>
                    <a:pt x="904" y="20"/>
                  </a:lnTo>
                  <a:cubicBezTo>
                    <a:pt x="903" y="9"/>
                    <a:pt x="895" y="1"/>
                    <a:pt x="8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8"/>
            <p:cNvSpPr/>
            <p:nvPr/>
          </p:nvSpPr>
          <p:spPr>
            <a:xfrm>
              <a:off x="4327132" y="1829364"/>
              <a:ext cx="232082" cy="195507"/>
            </a:xfrm>
            <a:custGeom>
              <a:rect b="b" l="l" r="r" t="t"/>
              <a:pathLst>
                <a:path extrusionOk="0" h="994" w="1180">
                  <a:moveTo>
                    <a:pt x="530" y="0"/>
                  </a:moveTo>
                  <a:cubicBezTo>
                    <a:pt x="279" y="0"/>
                    <a:pt x="79" y="102"/>
                    <a:pt x="49" y="367"/>
                  </a:cubicBezTo>
                  <a:cubicBezTo>
                    <a:pt x="0" y="782"/>
                    <a:pt x="232" y="952"/>
                    <a:pt x="538" y="988"/>
                  </a:cubicBezTo>
                  <a:cubicBezTo>
                    <a:pt x="568" y="992"/>
                    <a:pt x="598" y="993"/>
                    <a:pt x="628" y="993"/>
                  </a:cubicBezTo>
                  <a:cubicBezTo>
                    <a:pt x="899" y="993"/>
                    <a:pt x="1135" y="838"/>
                    <a:pt x="1158" y="497"/>
                  </a:cubicBezTo>
                  <a:cubicBezTo>
                    <a:pt x="1179" y="188"/>
                    <a:pt x="958" y="44"/>
                    <a:pt x="653" y="8"/>
                  </a:cubicBezTo>
                  <a:cubicBezTo>
                    <a:pt x="611" y="3"/>
                    <a:pt x="570" y="0"/>
                    <a:pt x="5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4382203" y="1817366"/>
              <a:ext cx="138856" cy="86346"/>
            </a:xfrm>
            <a:custGeom>
              <a:rect b="b" l="l" r="r" t="t"/>
              <a:pathLst>
                <a:path extrusionOk="0" h="439" w="706">
                  <a:moveTo>
                    <a:pt x="27" y="0"/>
                  </a:moveTo>
                  <a:cubicBezTo>
                    <a:pt x="27" y="0"/>
                    <a:pt x="67" y="79"/>
                    <a:pt x="227" y="123"/>
                  </a:cubicBezTo>
                  <a:cubicBezTo>
                    <a:pt x="227" y="123"/>
                    <a:pt x="119" y="210"/>
                    <a:pt x="0" y="220"/>
                  </a:cubicBezTo>
                  <a:cubicBezTo>
                    <a:pt x="0" y="220"/>
                    <a:pt x="44" y="232"/>
                    <a:pt x="105" y="232"/>
                  </a:cubicBezTo>
                  <a:cubicBezTo>
                    <a:pt x="173" y="232"/>
                    <a:pt x="263" y="217"/>
                    <a:pt x="334" y="154"/>
                  </a:cubicBezTo>
                  <a:cubicBezTo>
                    <a:pt x="334" y="154"/>
                    <a:pt x="348" y="347"/>
                    <a:pt x="399" y="438"/>
                  </a:cubicBezTo>
                  <a:cubicBezTo>
                    <a:pt x="399" y="438"/>
                    <a:pt x="432" y="269"/>
                    <a:pt x="426" y="165"/>
                  </a:cubicBezTo>
                  <a:lnTo>
                    <a:pt x="426" y="165"/>
                  </a:lnTo>
                  <a:cubicBezTo>
                    <a:pt x="508" y="242"/>
                    <a:pt x="706" y="277"/>
                    <a:pt x="706" y="277"/>
                  </a:cubicBezTo>
                  <a:cubicBezTo>
                    <a:pt x="583" y="231"/>
                    <a:pt x="479" y="130"/>
                    <a:pt x="479" y="130"/>
                  </a:cubicBezTo>
                  <a:lnTo>
                    <a:pt x="479" y="130"/>
                  </a:lnTo>
                  <a:cubicBezTo>
                    <a:pt x="484" y="130"/>
                    <a:pt x="490" y="130"/>
                    <a:pt x="495" y="130"/>
                  </a:cubicBezTo>
                  <a:cubicBezTo>
                    <a:pt x="595" y="130"/>
                    <a:pt x="705" y="104"/>
                    <a:pt x="705" y="104"/>
                  </a:cubicBezTo>
                  <a:cubicBezTo>
                    <a:pt x="590" y="98"/>
                    <a:pt x="352" y="57"/>
                    <a:pt x="352" y="57"/>
                  </a:cubicBezTo>
                  <a:cubicBezTo>
                    <a:pt x="352" y="57"/>
                    <a:pt x="127" y="56"/>
                    <a:pt x="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8"/>
            <p:cNvSpPr/>
            <p:nvPr/>
          </p:nvSpPr>
          <p:spPr>
            <a:xfrm>
              <a:off x="4444747" y="1805368"/>
              <a:ext cx="28322" cy="29503"/>
            </a:xfrm>
            <a:custGeom>
              <a:rect b="b" l="l" r="r" t="t"/>
              <a:pathLst>
                <a:path extrusionOk="0" h="150" w="144">
                  <a:moveTo>
                    <a:pt x="21" y="1"/>
                  </a:moveTo>
                  <a:cubicBezTo>
                    <a:pt x="9" y="1"/>
                    <a:pt x="0" y="1"/>
                    <a:pt x="0" y="1"/>
                  </a:cubicBezTo>
                  <a:cubicBezTo>
                    <a:pt x="0" y="1"/>
                    <a:pt x="39" y="84"/>
                    <a:pt x="30" y="141"/>
                  </a:cubicBezTo>
                  <a:lnTo>
                    <a:pt x="93" y="150"/>
                  </a:lnTo>
                  <a:cubicBezTo>
                    <a:pt x="93" y="150"/>
                    <a:pt x="143" y="30"/>
                    <a:pt x="109" y="14"/>
                  </a:cubicBezTo>
                  <a:cubicBezTo>
                    <a:pt x="87" y="3"/>
                    <a:pt x="46" y="1"/>
                    <a:pt x="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4512011" y="1880700"/>
              <a:ext cx="35402" cy="39928"/>
            </a:xfrm>
            <a:custGeom>
              <a:rect b="b" l="l" r="r" t="t"/>
              <a:pathLst>
                <a:path extrusionOk="0" h="203" w="180">
                  <a:moveTo>
                    <a:pt x="72" y="1"/>
                  </a:moveTo>
                  <a:cubicBezTo>
                    <a:pt x="64" y="1"/>
                    <a:pt x="57" y="2"/>
                    <a:pt x="51" y="5"/>
                  </a:cubicBezTo>
                  <a:cubicBezTo>
                    <a:pt x="13" y="21"/>
                    <a:pt x="0" y="74"/>
                    <a:pt x="19" y="128"/>
                  </a:cubicBezTo>
                  <a:cubicBezTo>
                    <a:pt x="37" y="173"/>
                    <a:pt x="72" y="203"/>
                    <a:pt x="106" y="203"/>
                  </a:cubicBezTo>
                  <a:cubicBezTo>
                    <a:pt x="113" y="203"/>
                    <a:pt x="120" y="201"/>
                    <a:pt x="127" y="199"/>
                  </a:cubicBezTo>
                  <a:cubicBezTo>
                    <a:pt x="165" y="184"/>
                    <a:pt x="179" y="128"/>
                    <a:pt x="158" y="74"/>
                  </a:cubicBezTo>
                  <a:cubicBezTo>
                    <a:pt x="141" y="30"/>
                    <a:pt x="105" y="1"/>
                    <a:pt x="72" y="1"/>
                  </a:cubicBez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4478379" y="1414746"/>
              <a:ext cx="118008" cy="168365"/>
            </a:xfrm>
            <a:custGeom>
              <a:rect b="b" l="l" r="r" t="t"/>
              <a:pathLst>
                <a:path extrusionOk="0" fill="none" h="856" w="600">
                  <a:moveTo>
                    <a:pt x="32" y="1"/>
                  </a:moveTo>
                  <a:cubicBezTo>
                    <a:pt x="32" y="1"/>
                    <a:pt x="1" y="527"/>
                    <a:pt x="600" y="856"/>
                  </a:cubicBez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4629232" y="1600223"/>
              <a:ext cx="34419" cy="30487"/>
            </a:xfrm>
            <a:custGeom>
              <a:rect b="b" l="l" r="r" t="t"/>
              <a:pathLst>
                <a:path extrusionOk="0" fill="none" h="155" w="175">
                  <a:moveTo>
                    <a:pt x="0" y="0"/>
                  </a:moveTo>
                  <a:cubicBezTo>
                    <a:pt x="45" y="21"/>
                    <a:pt x="132" y="68"/>
                    <a:pt x="175" y="155"/>
                  </a:cubicBez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3343144" y="1942853"/>
              <a:ext cx="374085" cy="399276"/>
            </a:xfrm>
            <a:custGeom>
              <a:rect b="b" l="l" r="r" t="t"/>
              <a:pathLst>
                <a:path extrusionOk="0" h="2030" w="1902">
                  <a:moveTo>
                    <a:pt x="0" y="0"/>
                  </a:moveTo>
                  <a:lnTo>
                    <a:pt x="237" y="1843"/>
                  </a:lnTo>
                  <a:cubicBezTo>
                    <a:pt x="250" y="1950"/>
                    <a:pt x="340" y="2029"/>
                    <a:pt x="448" y="2029"/>
                  </a:cubicBezTo>
                  <a:lnTo>
                    <a:pt x="1452" y="2029"/>
                  </a:lnTo>
                  <a:cubicBezTo>
                    <a:pt x="1559" y="2029"/>
                    <a:pt x="1650" y="1950"/>
                    <a:pt x="1665" y="1843"/>
                  </a:cubicBezTo>
                  <a:lnTo>
                    <a:pt x="19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3435190" y="2033526"/>
              <a:ext cx="192156" cy="191377"/>
            </a:xfrm>
            <a:custGeom>
              <a:rect b="b" l="l" r="r" t="t"/>
              <a:pathLst>
                <a:path extrusionOk="0" h="973" w="977">
                  <a:moveTo>
                    <a:pt x="385" y="0"/>
                  </a:moveTo>
                  <a:cubicBezTo>
                    <a:pt x="266" y="0"/>
                    <a:pt x="167" y="60"/>
                    <a:pt x="103" y="212"/>
                  </a:cubicBezTo>
                  <a:cubicBezTo>
                    <a:pt x="1" y="453"/>
                    <a:pt x="29" y="864"/>
                    <a:pt x="243" y="954"/>
                  </a:cubicBezTo>
                  <a:cubicBezTo>
                    <a:pt x="272" y="967"/>
                    <a:pt x="304" y="973"/>
                    <a:pt x="336" y="973"/>
                  </a:cubicBezTo>
                  <a:cubicBezTo>
                    <a:pt x="539" y="973"/>
                    <a:pt x="786" y="749"/>
                    <a:pt x="875" y="542"/>
                  </a:cubicBezTo>
                  <a:cubicBezTo>
                    <a:pt x="977" y="301"/>
                    <a:pt x="818" y="144"/>
                    <a:pt x="606" y="53"/>
                  </a:cubicBezTo>
                  <a:cubicBezTo>
                    <a:pt x="528" y="20"/>
                    <a:pt x="453" y="0"/>
                    <a:pt x="3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3524876" y="2034313"/>
              <a:ext cx="68051" cy="45041"/>
            </a:xfrm>
            <a:custGeom>
              <a:rect b="b" l="l" r="r" t="t"/>
              <a:pathLst>
                <a:path extrusionOk="0" h="229" w="346">
                  <a:moveTo>
                    <a:pt x="13" y="0"/>
                  </a:moveTo>
                  <a:cubicBezTo>
                    <a:pt x="5" y="0"/>
                    <a:pt x="1" y="11"/>
                    <a:pt x="9" y="18"/>
                  </a:cubicBezTo>
                  <a:lnTo>
                    <a:pt x="78" y="70"/>
                  </a:lnTo>
                  <a:cubicBezTo>
                    <a:pt x="84" y="73"/>
                    <a:pt x="84" y="83"/>
                    <a:pt x="75" y="86"/>
                  </a:cubicBezTo>
                  <a:lnTo>
                    <a:pt x="20" y="144"/>
                  </a:lnTo>
                  <a:cubicBezTo>
                    <a:pt x="9" y="147"/>
                    <a:pt x="12" y="162"/>
                    <a:pt x="23" y="162"/>
                  </a:cubicBezTo>
                  <a:lnTo>
                    <a:pt x="133" y="114"/>
                  </a:lnTo>
                  <a:cubicBezTo>
                    <a:pt x="137" y="114"/>
                    <a:pt x="143" y="118"/>
                    <a:pt x="143" y="121"/>
                  </a:cubicBezTo>
                  <a:lnTo>
                    <a:pt x="168" y="221"/>
                  </a:lnTo>
                  <a:cubicBezTo>
                    <a:pt x="169" y="226"/>
                    <a:pt x="173" y="228"/>
                    <a:pt x="177" y="228"/>
                  </a:cubicBezTo>
                  <a:cubicBezTo>
                    <a:pt x="180" y="228"/>
                    <a:pt x="183" y="227"/>
                    <a:pt x="185" y="224"/>
                  </a:cubicBezTo>
                  <a:lnTo>
                    <a:pt x="227" y="157"/>
                  </a:lnTo>
                  <a:cubicBezTo>
                    <a:pt x="229" y="154"/>
                    <a:pt x="231" y="153"/>
                    <a:pt x="234" y="153"/>
                  </a:cubicBezTo>
                  <a:cubicBezTo>
                    <a:pt x="235" y="153"/>
                    <a:pt x="236" y="153"/>
                    <a:pt x="237" y="153"/>
                  </a:cubicBezTo>
                  <a:lnTo>
                    <a:pt x="330" y="172"/>
                  </a:lnTo>
                  <a:cubicBezTo>
                    <a:pt x="331" y="173"/>
                    <a:pt x="332" y="173"/>
                    <a:pt x="333" y="173"/>
                  </a:cubicBezTo>
                  <a:cubicBezTo>
                    <a:pt x="342" y="173"/>
                    <a:pt x="345" y="161"/>
                    <a:pt x="337" y="156"/>
                  </a:cubicBezTo>
                  <a:lnTo>
                    <a:pt x="233" y="77"/>
                  </a:lnTo>
                  <a:cubicBezTo>
                    <a:pt x="233" y="77"/>
                    <a:pt x="232" y="76"/>
                    <a:pt x="231" y="76"/>
                  </a:cubicBezTo>
                  <a:lnTo>
                    <a:pt x="136" y="33"/>
                  </a:lnTo>
                  <a:lnTo>
                    <a:pt x="16" y="1"/>
                  </a:lnTo>
                  <a:cubicBezTo>
                    <a:pt x="15" y="0"/>
                    <a:pt x="14" y="0"/>
                    <a:pt x="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3550838" y="2008743"/>
              <a:ext cx="24782" cy="51729"/>
            </a:xfrm>
            <a:custGeom>
              <a:rect b="b" l="l" r="r" t="t"/>
              <a:pathLst>
                <a:path extrusionOk="0" h="263" w="126">
                  <a:moveTo>
                    <a:pt x="26" y="0"/>
                  </a:moveTo>
                  <a:cubicBezTo>
                    <a:pt x="19" y="0"/>
                    <a:pt x="13" y="3"/>
                    <a:pt x="9" y="8"/>
                  </a:cubicBezTo>
                  <a:cubicBezTo>
                    <a:pt x="0" y="17"/>
                    <a:pt x="1" y="32"/>
                    <a:pt x="11" y="39"/>
                  </a:cubicBezTo>
                  <a:cubicBezTo>
                    <a:pt x="90" y="108"/>
                    <a:pt x="29" y="223"/>
                    <a:pt x="25" y="229"/>
                  </a:cubicBezTo>
                  <a:cubicBezTo>
                    <a:pt x="23" y="236"/>
                    <a:pt x="23" y="243"/>
                    <a:pt x="25" y="250"/>
                  </a:cubicBezTo>
                  <a:cubicBezTo>
                    <a:pt x="26" y="254"/>
                    <a:pt x="31" y="258"/>
                    <a:pt x="33" y="260"/>
                  </a:cubicBezTo>
                  <a:cubicBezTo>
                    <a:pt x="36" y="262"/>
                    <a:pt x="40" y="263"/>
                    <a:pt x="43" y="263"/>
                  </a:cubicBezTo>
                  <a:cubicBezTo>
                    <a:pt x="51" y="263"/>
                    <a:pt x="59" y="259"/>
                    <a:pt x="63" y="252"/>
                  </a:cubicBezTo>
                  <a:cubicBezTo>
                    <a:pt x="93" y="199"/>
                    <a:pt x="125" y="79"/>
                    <a:pt x="40" y="6"/>
                  </a:cubicBezTo>
                  <a:cubicBezTo>
                    <a:pt x="36" y="2"/>
                    <a:pt x="31" y="0"/>
                    <a:pt x="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3574636" y="2108858"/>
              <a:ext cx="10031" cy="16522"/>
            </a:xfrm>
            <a:custGeom>
              <a:rect b="b" l="l" r="r" t="t"/>
              <a:pathLst>
                <a:path extrusionOk="0" h="84" w="51">
                  <a:moveTo>
                    <a:pt x="41" y="1"/>
                  </a:moveTo>
                  <a:cubicBezTo>
                    <a:pt x="33" y="1"/>
                    <a:pt x="11" y="38"/>
                    <a:pt x="5" y="51"/>
                  </a:cubicBezTo>
                  <a:cubicBezTo>
                    <a:pt x="0" y="66"/>
                    <a:pt x="3" y="81"/>
                    <a:pt x="11" y="83"/>
                  </a:cubicBezTo>
                  <a:cubicBezTo>
                    <a:pt x="12" y="84"/>
                    <a:pt x="14" y="84"/>
                    <a:pt x="15" y="84"/>
                  </a:cubicBezTo>
                  <a:cubicBezTo>
                    <a:pt x="23" y="84"/>
                    <a:pt x="32" y="75"/>
                    <a:pt x="36" y="64"/>
                  </a:cubicBezTo>
                  <a:cubicBezTo>
                    <a:pt x="41" y="49"/>
                    <a:pt x="51" y="3"/>
                    <a:pt x="42" y="1"/>
                  </a:cubicBezTo>
                  <a:cubicBezTo>
                    <a:pt x="42" y="1"/>
                    <a:pt x="42"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3544151" y="2099220"/>
              <a:ext cx="9834" cy="16718"/>
            </a:xfrm>
            <a:custGeom>
              <a:rect b="b" l="l" r="r" t="t"/>
              <a:pathLst>
                <a:path extrusionOk="0" h="85" w="50">
                  <a:moveTo>
                    <a:pt x="42" y="0"/>
                  </a:moveTo>
                  <a:cubicBezTo>
                    <a:pt x="33" y="0"/>
                    <a:pt x="11" y="38"/>
                    <a:pt x="6" y="52"/>
                  </a:cubicBezTo>
                  <a:cubicBezTo>
                    <a:pt x="0" y="67"/>
                    <a:pt x="3" y="80"/>
                    <a:pt x="11" y="84"/>
                  </a:cubicBezTo>
                  <a:cubicBezTo>
                    <a:pt x="12" y="84"/>
                    <a:pt x="14" y="85"/>
                    <a:pt x="15" y="85"/>
                  </a:cubicBezTo>
                  <a:cubicBezTo>
                    <a:pt x="22" y="85"/>
                    <a:pt x="32" y="76"/>
                    <a:pt x="35" y="63"/>
                  </a:cubicBezTo>
                  <a:cubicBezTo>
                    <a:pt x="42" y="50"/>
                    <a:pt x="50" y="3"/>
                    <a:pt x="43" y="0"/>
                  </a:cubicBezTo>
                  <a:cubicBezTo>
                    <a:pt x="42"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517402" y="2080928"/>
              <a:ext cx="10227" cy="16522"/>
            </a:xfrm>
            <a:custGeom>
              <a:rect b="b" l="l" r="r" t="t"/>
              <a:pathLst>
                <a:path extrusionOk="0" h="84" w="52">
                  <a:moveTo>
                    <a:pt x="42" y="1"/>
                  </a:moveTo>
                  <a:cubicBezTo>
                    <a:pt x="34" y="1"/>
                    <a:pt x="11" y="38"/>
                    <a:pt x="6" y="51"/>
                  </a:cubicBezTo>
                  <a:cubicBezTo>
                    <a:pt x="1" y="66"/>
                    <a:pt x="4" y="81"/>
                    <a:pt x="11" y="83"/>
                  </a:cubicBezTo>
                  <a:cubicBezTo>
                    <a:pt x="13" y="83"/>
                    <a:pt x="14" y="84"/>
                    <a:pt x="16" y="84"/>
                  </a:cubicBezTo>
                  <a:cubicBezTo>
                    <a:pt x="23" y="84"/>
                    <a:pt x="32" y="75"/>
                    <a:pt x="36" y="64"/>
                  </a:cubicBezTo>
                  <a:cubicBezTo>
                    <a:pt x="42" y="49"/>
                    <a:pt x="51" y="4"/>
                    <a:pt x="43" y="1"/>
                  </a:cubicBezTo>
                  <a:cubicBezTo>
                    <a:pt x="42" y="1"/>
                    <a:pt x="42"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485540" y="2074240"/>
              <a:ext cx="10424" cy="16915"/>
            </a:xfrm>
            <a:custGeom>
              <a:rect b="b" l="l" r="r" t="t"/>
              <a:pathLst>
                <a:path extrusionOk="0" h="86" w="53">
                  <a:moveTo>
                    <a:pt x="42" y="1"/>
                  </a:moveTo>
                  <a:cubicBezTo>
                    <a:pt x="34" y="1"/>
                    <a:pt x="11" y="38"/>
                    <a:pt x="6" y="53"/>
                  </a:cubicBezTo>
                  <a:cubicBezTo>
                    <a:pt x="1" y="67"/>
                    <a:pt x="4" y="82"/>
                    <a:pt x="11" y="84"/>
                  </a:cubicBezTo>
                  <a:cubicBezTo>
                    <a:pt x="12" y="85"/>
                    <a:pt x="14" y="85"/>
                    <a:pt x="15" y="85"/>
                  </a:cubicBezTo>
                  <a:cubicBezTo>
                    <a:pt x="23" y="85"/>
                    <a:pt x="32" y="77"/>
                    <a:pt x="36" y="64"/>
                  </a:cubicBezTo>
                  <a:cubicBezTo>
                    <a:pt x="42" y="50"/>
                    <a:pt x="52" y="4"/>
                    <a:pt x="43" y="1"/>
                  </a:cubicBezTo>
                  <a:cubicBezTo>
                    <a:pt x="42" y="1"/>
                    <a:pt x="42"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550641" y="2130690"/>
              <a:ext cx="10227" cy="16522"/>
            </a:xfrm>
            <a:custGeom>
              <a:rect b="b" l="l" r="r" t="t"/>
              <a:pathLst>
                <a:path extrusionOk="0" h="84" w="52">
                  <a:moveTo>
                    <a:pt x="41" y="0"/>
                  </a:moveTo>
                  <a:cubicBezTo>
                    <a:pt x="33" y="0"/>
                    <a:pt x="10" y="38"/>
                    <a:pt x="5" y="51"/>
                  </a:cubicBezTo>
                  <a:cubicBezTo>
                    <a:pt x="0" y="66"/>
                    <a:pt x="2" y="80"/>
                    <a:pt x="11" y="82"/>
                  </a:cubicBezTo>
                  <a:cubicBezTo>
                    <a:pt x="12" y="83"/>
                    <a:pt x="13" y="83"/>
                    <a:pt x="15" y="83"/>
                  </a:cubicBezTo>
                  <a:cubicBezTo>
                    <a:pt x="23" y="83"/>
                    <a:pt x="31" y="75"/>
                    <a:pt x="36" y="64"/>
                  </a:cubicBezTo>
                  <a:cubicBezTo>
                    <a:pt x="42" y="49"/>
                    <a:pt x="52" y="2"/>
                    <a:pt x="42" y="0"/>
                  </a:cubicBezTo>
                  <a:cubicBezTo>
                    <a:pt x="42" y="0"/>
                    <a:pt x="42" y="0"/>
                    <a:pt x="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519173" y="2123806"/>
              <a:ext cx="10031" cy="16718"/>
            </a:xfrm>
            <a:custGeom>
              <a:rect b="b" l="l" r="r" t="t"/>
              <a:pathLst>
                <a:path extrusionOk="0" h="85" w="51">
                  <a:moveTo>
                    <a:pt x="41" y="0"/>
                  </a:moveTo>
                  <a:cubicBezTo>
                    <a:pt x="32" y="0"/>
                    <a:pt x="10" y="38"/>
                    <a:pt x="5" y="52"/>
                  </a:cubicBezTo>
                  <a:cubicBezTo>
                    <a:pt x="0" y="67"/>
                    <a:pt x="2" y="81"/>
                    <a:pt x="11" y="84"/>
                  </a:cubicBezTo>
                  <a:cubicBezTo>
                    <a:pt x="12" y="84"/>
                    <a:pt x="13" y="84"/>
                    <a:pt x="14" y="84"/>
                  </a:cubicBezTo>
                  <a:cubicBezTo>
                    <a:pt x="21" y="84"/>
                    <a:pt x="30" y="76"/>
                    <a:pt x="35" y="64"/>
                  </a:cubicBezTo>
                  <a:cubicBezTo>
                    <a:pt x="40" y="49"/>
                    <a:pt x="51" y="5"/>
                    <a:pt x="42" y="1"/>
                  </a:cubicBezTo>
                  <a:cubicBezTo>
                    <a:pt x="42" y="0"/>
                    <a:pt x="42" y="0"/>
                    <a:pt x="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523696" y="2153309"/>
              <a:ext cx="10227" cy="16718"/>
            </a:xfrm>
            <a:custGeom>
              <a:rect b="b" l="l" r="r" t="t"/>
              <a:pathLst>
                <a:path extrusionOk="0" h="85" w="52">
                  <a:moveTo>
                    <a:pt x="41" y="1"/>
                  </a:moveTo>
                  <a:cubicBezTo>
                    <a:pt x="33" y="1"/>
                    <a:pt x="11" y="39"/>
                    <a:pt x="6" y="52"/>
                  </a:cubicBezTo>
                  <a:cubicBezTo>
                    <a:pt x="0" y="66"/>
                    <a:pt x="3" y="81"/>
                    <a:pt x="11" y="83"/>
                  </a:cubicBezTo>
                  <a:cubicBezTo>
                    <a:pt x="12" y="84"/>
                    <a:pt x="14" y="84"/>
                    <a:pt x="15" y="84"/>
                  </a:cubicBezTo>
                  <a:cubicBezTo>
                    <a:pt x="23" y="84"/>
                    <a:pt x="32" y="76"/>
                    <a:pt x="36" y="64"/>
                  </a:cubicBezTo>
                  <a:cubicBezTo>
                    <a:pt x="41" y="50"/>
                    <a:pt x="52" y="4"/>
                    <a:pt x="42" y="1"/>
                  </a:cubicBezTo>
                  <a:cubicBezTo>
                    <a:pt x="42" y="1"/>
                    <a:pt x="42"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494194" y="2182419"/>
              <a:ext cx="10031" cy="16522"/>
            </a:xfrm>
            <a:custGeom>
              <a:rect b="b" l="l" r="r" t="t"/>
              <a:pathLst>
                <a:path extrusionOk="0" h="84" w="51">
                  <a:moveTo>
                    <a:pt x="42" y="0"/>
                  </a:moveTo>
                  <a:cubicBezTo>
                    <a:pt x="33" y="0"/>
                    <a:pt x="11" y="38"/>
                    <a:pt x="6" y="51"/>
                  </a:cubicBezTo>
                  <a:cubicBezTo>
                    <a:pt x="1" y="66"/>
                    <a:pt x="3" y="81"/>
                    <a:pt x="11" y="83"/>
                  </a:cubicBezTo>
                  <a:cubicBezTo>
                    <a:pt x="12" y="83"/>
                    <a:pt x="14" y="84"/>
                    <a:pt x="15" y="84"/>
                  </a:cubicBezTo>
                  <a:cubicBezTo>
                    <a:pt x="22" y="84"/>
                    <a:pt x="31" y="75"/>
                    <a:pt x="35" y="64"/>
                  </a:cubicBezTo>
                  <a:cubicBezTo>
                    <a:pt x="41" y="49"/>
                    <a:pt x="50" y="3"/>
                    <a:pt x="43" y="1"/>
                  </a:cubicBezTo>
                  <a:cubicBezTo>
                    <a:pt x="43"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492227" y="2146818"/>
              <a:ext cx="9834" cy="16718"/>
            </a:xfrm>
            <a:custGeom>
              <a:rect b="b" l="l" r="r" t="t"/>
              <a:pathLst>
                <a:path extrusionOk="0" h="85" w="50">
                  <a:moveTo>
                    <a:pt x="42" y="0"/>
                  </a:moveTo>
                  <a:cubicBezTo>
                    <a:pt x="33" y="0"/>
                    <a:pt x="11" y="38"/>
                    <a:pt x="5" y="52"/>
                  </a:cubicBezTo>
                  <a:cubicBezTo>
                    <a:pt x="0" y="67"/>
                    <a:pt x="2" y="82"/>
                    <a:pt x="11" y="84"/>
                  </a:cubicBezTo>
                  <a:cubicBezTo>
                    <a:pt x="12" y="84"/>
                    <a:pt x="13" y="85"/>
                    <a:pt x="15" y="85"/>
                  </a:cubicBezTo>
                  <a:cubicBezTo>
                    <a:pt x="22" y="85"/>
                    <a:pt x="31" y="76"/>
                    <a:pt x="35" y="64"/>
                  </a:cubicBezTo>
                  <a:cubicBezTo>
                    <a:pt x="40" y="50"/>
                    <a:pt x="50" y="5"/>
                    <a:pt x="42" y="0"/>
                  </a:cubicBezTo>
                  <a:cubicBezTo>
                    <a:pt x="42"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464299" y="2124593"/>
              <a:ext cx="10031" cy="16718"/>
            </a:xfrm>
            <a:custGeom>
              <a:rect b="b" l="l" r="r" t="t"/>
              <a:pathLst>
                <a:path extrusionOk="0" h="85" w="51">
                  <a:moveTo>
                    <a:pt x="41" y="1"/>
                  </a:moveTo>
                  <a:cubicBezTo>
                    <a:pt x="32" y="1"/>
                    <a:pt x="10" y="38"/>
                    <a:pt x="5" y="52"/>
                  </a:cubicBezTo>
                  <a:cubicBezTo>
                    <a:pt x="0" y="66"/>
                    <a:pt x="2" y="81"/>
                    <a:pt x="11" y="84"/>
                  </a:cubicBezTo>
                  <a:cubicBezTo>
                    <a:pt x="12" y="84"/>
                    <a:pt x="13" y="85"/>
                    <a:pt x="14" y="85"/>
                  </a:cubicBezTo>
                  <a:cubicBezTo>
                    <a:pt x="21" y="85"/>
                    <a:pt x="30" y="77"/>
                    <a:pt x="35" y="64"/>
                  </a:cubicBezTo>
                  <a:cubicBezTo>
                    <a:pt x="40" y="49"/>
                    <a:pt x="51" y="5"/>
                    <a:pt x="42" y="1"/>
                  </a:cubicBezTo>
                  <a:cubicBezTo>
                    <a:pt x="42" y="1"/>
                    <a:pt x="42"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551821" y="2161963"/>
              <a:ext cx="10031" cy="16718"/>
            </a:xfrm>
            <a:custGeom>
              <a:rect b="b" l="l" r="r" t="t"/>
              <a:pathLst>
                <a:path extrusionOk="0" h="85" w="51">
                  <a:moveTo>
                    <a:pt x="42" y="0"/>
                  </a:moveTo>
                  <a:cubicBezTo>
                    <a:pt x="33" y="0"/>
                    <a:pt x="11" y="38"/>
                    <a:pt x="6" y="52"/>
                  </a:cubicBezTo>
                  <a:cubicBezTo>
                    <a:pt x="0" y="66"/>
                    <a:pt x="4" y="80"/>
                    <a:pt x="11" y="84"/>
                  </a:cubicBezTo>
                  <a:cubicBezTo>
                    <a:pt x="12" y="84"/>
                    <a:pt x="13" y="84"/>
                    <a:pt x="15" y="84"/>
                  </a:cubicBezTo>
                  <a:cubicBezTo>
                    <a:pt x="23" y="84"/>
                    <a:pt x="32" y="76"/>
                    <a:pt x="36" y="64"/>
                  </a:cubicBezTo>
                  <a:cubicBezTo>
                    <a:pt x="41" y="50"/>
                    <a:pt x="51" y="5"/>
                    <a:pt x="43" y="0"/>
                  </a:cubicBezTo>
                  <a:cubicBezTo>
                    <a:pt x="42"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3492424" y="2105317"/>
              <a:ext cx="9834" cy="16915"/>
            </a:xfrm>
            <a:custGeom>
              <a:rect b="b" l="l" r="r" t="t"/>
              <a:pathLst>
                <a:path extrusionOk="0" h="86" w="50">
                  <a:moveTo>
                    <a:pt x="42" y="1"/>
                  </a:moveTo>
                  <a:cubicBezTo>
                    <a:pt x="33" y="1"/>
                    <a:pt x="11" y="38"/>
                    <a:pt x="6" y="53"/>
                  </a:cubicBezTo>
                  <a:cubicBezTo>
                    <a:pt x="0" y="67"/>
                    <a:pt x="2" y="80"/>
                    <a:pt x="11" y="84"/>
                  </a:cubicBezTo>
                  <a:cubicBezTo>
                    <a:pt x="12" y="85"/>
                    <a:pt x="13" y="85"/>
                    <a:pt x="15" y="85"/>
                  </a:cubicBezTo>
                  <a:cubicBezTo>
                    <a:pt x="22" y="85"/>
                    <a:pt x="31" y="76"/>
                    <a:pt x="35" y="64"/>
                  </a:cubicBezTo>
                  <a:cubicBezTo>
                    <a:pt x="41" y="51"/>
                    <a:pt x="50" y="5"/>
                    <a:pt x="42" y="1"/>
                  </a:cubicBezTo>
                  <a:cubicBezTo>
                    <a:pt x="42" y="1"/>
                    <a:pt x="42"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3654291" y="2044737"/>
              <a:ext cx="17308" cy="131191"/>
            </a:xfrm>
            <a:custGeom>
              <a:rect b="b" l="l" r="r" t="t"/>
              <a:pathLst>
                <a:path extrusionOk="0" fill="none" h="667" w="88">
                  <a:moveTo>
                    <a:pt x="88" y="0"/>
                  </a:moveTo>
                  <a:lnTo>
                    <a:pt x="1" y="667"/>
                  </a:lnTo>
                </a:path>
              </a:pathLst>
            </a:custGeom>
            <a:noFill/>
            <a:ln cap="rnd" cmpd="sng" w="700">
              <a:solidFill>
                <a:srgbClr val="EEE3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3676123" y="1995762"/>
              <a:ext cx="1967" cy="13571"/>
            </a:xfrm>
            <a:custGeom>
              <a:rect b="b" l="l" r="r" t="t"/>
              <a:pathLst>
                <a:path extrusionOk="0" fill="none" h="69" w="10">
                  <a:moveTo>
                    <a:pt x="10" y="1"/>
                  </a:moveTo>
                  <a:lnTo>
                    <a:pt x="0" y="68"/>
                  </a:lnTo>
                </a:path>
              </a:pathLst>
            </a:custGeom>
            <a:noFill/>
            <a:ln cap="rnd" cmpd="sng" w="700">
              <a:solidFill>
                <a:srgbClr val="EEE3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3328590" y="1902139"/>
              <a:ext cx="404374" cy="41108"/>
            </a:xfrm>
            <a:custGeom>
              <a:rect b="b" l="l" r="r" t="t"/>
              <a:pathLst>
                <a:path extrusionOk="0" h="209" w="2056">
                  <a:moveTo>
                    <a:pt x="17" y="0"/>
                  </a:moveTo>
                  <a:cubicBezTo>
                    <a:pt x="8" y="0"/>
                    <a:pt x="0" y="7"/>
                    <a:pt x="0" y="17"/>
                  </a:cubicBezTo>
                  <a:lnTo>
                    <a:pt x="0" y="192"/>
                  </a:lnTo>
                  <a:cubicBezTo>
                    <a:pt x="0" y="201"/>
                    <a:pt x="8" y="208"/>
                    <a:pt x="17" y="208"/>
                  </a:cubicBezTo>
                  <a:lnTo>
                    <a:pt x="2039" y="208"/>
                  </a:lnTo>
                  <a:cubicBezTo>
                    <a:pt x="2048" y="208"/>
                    <a:pt x="2056" y="201"/>
                    <a:pt x="2056" y="192"/>
                  </a:cubicBezTo>
                  <a:lnTo>
                    <a:pt x="2056" y="17"/>
                  </a:lnTo>
                  <a:cubicBezTo>
                    <a:pt x="2056" y="6"/>
                    <a:pt x="2048" y="0"/>
                    <a:pt x="20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946638" y="1943050"/>
              <a:ext cx="374085" cy="399276"/>
            </a:xfrm>
            <a:custGeom>
              <a:rect b="b" l="l" r="r" t="t"/>
              <a:pathLst>
                <a:path extrusionOk="0" h="2030" w="1902">
                  <a:moveTo>
                    <a:pt x="0" y="0"/>
                  </a:moveTo>
                  <a:lnTo>
                    <a:pt x="237" y="1843"/>
                  </a:lnTo>
                  <a:cubicBezTo>
                    <a:pt x="250" y="1950"/>
                    <a:pt x="340" y="2029"/>
                    <a:pt x="447" y="2029"/>
                  </a:cubicBezTo>
                  <a:lnTo>
                    <a:pt x="1453" y="2029"/>
                  </a:lnTo>
                  <a:cubicBezTo>
                    <a:pt x="1559" y="2029"/>
                    <a:pt x="1649" y="1950"/>
                    <a:pt x="1665" y="1843"/>
                  </a:cubicBezTo>
                  <a:lnTo>
                    <a:pt x="19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038291" y="2033723"/>
              <a:ext cx="192353" cy="191377"/>
            </a:xfrm>
            <a:custGeom>
              <a:rect b="b" l="l" r="r" t="t"/>
              <a:pathLst>
                <a:path extrusionOk="0" h="973" w="978">
                  <a:moveTo>
                    <a:pt x="386" y="0"/>
                  </a:moveTo>
                  <a:cubicBezTo>
                    <a:pt x="268" y="0"/>
                    <a:pt x="168" y="60"/>
                    <a:pt x="104" y="212"/>
                  </a:cubicBezTo>
                  <a:cubicBezTo>
                    <a:pt x="0" y="453"/>
                    <a:pt x="30" y="864"/>
                    <a:pt x="243" y="954"/>
                  </a:cubicBezTo>
                  <a:cubicBezTo>
                    <a:pt x="272" y="967"/>
                    <a:pt x="304" y="973"/>
                    <a:pt x="336" y="973"/>
                  </a:cubicBezTo>
                  <a:cubicBezTo>
                    <a:pt x="539" y="973"/>
                    <a:pt x="786" y="749"/>
                    <a:pt x="874" y="542"/>
                  </a:cubicBezTo>
                  <a:cubicBezTo>
                    <a:pt x="977" y="300"/>
                    <a:pt x="817" y="144"/>
                    <a:pt x="606" y="53"/>
                  </a:cubicBezTo>
                  <a:cubicBezTo>
                    <a:pt x="528" y="20"/>
                    <a:pt x="454" y="0"/>
                    <a:pt x="3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128173" y="2034510"/>
              <a:ext cx="67855" cy="45041"/>
            </a:xfrm>
            <a:custGeom>
              <a:rect b="b" l="l" r="r" t="t"/>
              <a:pathLst>
                <a:path extrusionOk="0" h="229" w="345">
                  <a:moveTo>
                    <a:pt x="13" y="0"/>
                  </a:moveTo>
                  <a:cubicBezTo>
                    <a:pt x="5" y="0"/>
                    <a:pt x="0" y="12"/>
                    <a:pt x="9" y="18"/>
                  </a:cubicBezTo>
                  <a:lnTo>
                    <a:pt x="78" y="70"/>
                  </a:lnTo>
                  <a:cubicBezTo>
                    <a:pt x="84" y="75"/>
                    <a:pt x="84" y="83"/>
                    <a:pt x="75" y="86"/>
                  </a:cubicBezTo>
                  <a:lnTo>
                    <a:pt x="18" y="144"/>
                  </a:lnTo>
                  <a:cubicBezTo>
                    <a:pt x="9" y="148"/>
                    <a:pt x="12" y="162"/>
                    <a:pt x="22" y="162"/>
                  </a:cubicBezTo>
                  <a:lnTo>
                    <a:pt x="133" y="115"/>
                  </a:lnTo>
                  <a:cubicBezTo>
                    <a:pt x="137" y="115"/>
                    <a:pt x="142" y="118"/>
                    <a:pt x="142" y="122"/>
                  </a:cubicBezTo>
                  <a:lnTo>
                    <a:pt x="168" y="222"/>
                  </a:lnTo>
                  <a:cubicBezTo>
                    <a:pt x="169" y="226"/>
                    <a:pt x="173" y="229"/>
                    <a:pt x="177" y="229"/>
                  </a:cubicBezTo>
                  <a:cubicBezTo>
                    <a:pt x="180" y="229"/>
                    <a:pt x="183" y="227"/>
                    <a:pt x="185" y="224"/>
                  </a:cubicBezTo>
                  <a:lnTo>
                    <a:pt x="227" y="158"/>
                  </a:lnTo>
                  <a:cubicBezTo>
                    <a:pt x="228" y="155"/>
                    <a:pt x="231" y="153"/>
                    <a:pt x="234" y="153"/>
                  </a:cubicBezTo>
                  <a:cubicBezTo>
                    <a:pt x="235" y="153"/>
                    <a:pt x="236" y="153"/>
                    <a:pt x="237" y="154"/>
                  </a:cubicBezTo>
                  <a:lnTo>
                    <a:pt x="329" y="174"/>
                  </a:lnTo>
                  <a:cubicBezTo>
                    <a:pt x="330" y="174"/>
                    <a:pt x="330" y="174"/>
                    <a:pt x="331" y="174"/>
                  </a:cubicBezTo>
                  <a:cubicBezTo>
                    <a:pt x="340" y="174"/>
                    <a:pt x="344" y="162"/>
                    <a:pt x="337" y="156"/>
                  </a:cubicBezTo>
                  <a:lnTo>
                    <a:pt x="233" y="77"/>
                  </a:lnTo>
                  <a:cubicBezTo>
                    <a:pt x="233" y="77"/>
                    <a:pt x="232" y="76"/>
                    <a:pt x="231" y="76"/>
                  </a:cubicBezTo>
                  <a:lnTo>
                    <a:pt x="136" y="33"/>
                  </a:lnTo>
                  <a:lnTo>
                    <a:pt x="16" y="1"/>
                  </a:lnTo>
                  <a:cubicBezTo>
                    <a:pt x="15" y="1"/>
                    <a:pt x="14" y="0"/>
                    <a:pt x="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153938" y="2008743"/>
              <a:ext cx="24978" cy="51729"/>
            </a:xfrm>
            <a:custGeom>
              <a:rect b="b" l="l" r="r" t="t"/>
              <a:pathLst>
                <a:path extrusionOk="0" h="263" w="127">
                  <a:moveTo>
                    <a:pt x="26" y="0"/>
                  </a:moveTo>
                  <a:cubicBezTo>
                    <a:pt x="20" y="0"/>
                    <a:pt x="13" y="3"/>
                    <a:pt x="8" y="8"/>
                  </a:cubicBezTo>
                  <a:cubicBezTo>
                    <a:pt x="1" y="17"/>
                    <a:pt x="2" y="32"/>
                    <a:pt x="11" y="39"/>
                  </a:cubicBezTo>
                  <a:cubicBezTo>
                    <a:pt x="90" y="108"/>
                    <a:pt x="28" y="223"/>
                    <a:pt x="26" y="229"/>
                  </a:cubicBezTo>
                  <a:cubicBezTo>
                    <a:pt x="23" y="236"/>
                    <a:pt x="23" y="243"/>
                    <a:pt x="26" y="250"/>
                  </a:cubicBezTo>
                  <a:cubicBezTo>
                    <a:pt x="28" y="255"/>
                    <a:pt x="31" y="258"/>
                    <a:pt x="34" y="260"/>
                  </a:cubicBezTo>
                  <a:cubicBezTo>
                    <a:pt x="37" y="262"/>
                    <a:pt x="41" y="263"/>
                    <a:pt x="44" y="263"/>
                  </a:cubicBezTo>
                  <a:cubicBezTo>
                    <a:pt x="52" y="263"/>
                    <a:pt x="60" y="259"/>
                    <a:pt x="64" y="252"/>
                  </a:cubicBezTo>
                  <a:cubicBezTo>
                    <a:pt x="93" y="199"/>
                    <a:pt x="126" y="79"/>
                    <a:pt x="40" y="6"/>
                  </a:cubicBezTo>
                  <a:cubicBezTo>
                    <a:pt x="36" y="2"/>
                    <a:pt x="31" y="0"/>
                    <a:pt x="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77933" y="2108858"/>
              <a:ext cx="10031" cy="16522"/>
            </a:xfrm>
            <a:custGeom>
              <a:rect b="b" l="l" r="r" t="t"/>
              <a:pathLst>
                <a:path extrusionOk="0" h="84" w="51">
                  <a:moveTo>
                    <a:pt x="41" y="1"/>
                  </a:moveTo>
                  <a:cubicBezTo>
                    <a:pt x="33" y="1"/>
                    <a:pt x="10" y="38"/>
                    <a:pt x="5" y="51"/>
                  </a:cubicBezTo>
                  <a:cubicBezTo>
                    <a:pt x="0" y="66"/>
                    <a:pt x="2" y="81"/>
                    <a:pt x="11" y="83"/>
                  </a:cubicBezTo>
                  <a:cubicBezTo>
                    <a:pt x="12" y="84"/>
                    <a:pt x="13" y="84"/>
                    <a:pt x="15" y="84"/>
                  </a:cubicBezTo>
                  <a:cubicBezTo>
                    <a:pt x="23" y="84"/>
                    <a:pt x="31" y="75"/>
                    <a:pt x="36" y="64"/>
                  </a:cubicBezTo>
                  <a:cubicBezTo>
                    <a:pt x="41" y="50"/>
                    <a:pt x="51" y="4"/>
                    <a:pt x="42" y="1"/>
                  </a:cubicBezTo>
                  <a:cubicBezTo>
                    <a:pt x="42" y="1"/>
                    <a:pt x="42"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47448" y="2099613"/>
              <a:ext cx="10031" cy="16522"/>
            </a:xfrm>
            <a:custGeom>
              <a:rect b="b" l="l" r="r" t="t"/>
              <a:pathLst>
                <a:path extrusionOk="0" h="84" w="51">
                  <a:moveTo>
                    <a:pt x="41" y="0"/>
                  </a:moveTo>
                  <a:cubicBezTo>
                    <a:pt x="32" y="0"/>
                    <a:pt x="11" y="38"/>
                    <a:pt x="6" y="51"/>
                  </a:cubicBezTo>
                  <a:cubicBezTo>
                    <a:pt x="0" y="66"/>
                    <a:pt x="2" y="80"/>
                    <a:pt x="11" y="83"/>
                  </a:cubicBezTo>
                  <a:cubicBezTo>
                    <a:pt x="12" y="83"/>
                    <a:pt x="13" y="84"/>
                    <a:pt x="15" y="84"/>
                  </a:cubicBezTo>
                  <a:cubicBezTo>
                    <a:pt x="22" y="84"/>
                    <a:pt x="31" y="75"/>
                    <a:pt x="35" y="64"/>
                  </a:cubicBezTo>
                  <a:cubicBezTo>
                    <a:pt x="40" y="49"/>
                    <a:pt x="51" y="3"/>
                    <a:pt x="42" y="0"/>
                  </a:cubicBezTo>
                  <a:cubicBezTo>
                    <a:pt x="42" y="0"/>
                    <a:pt x="42" y="0"/>
                    <a:pt x="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120700" y="2081125"/>
              <a:ext cx="9834" cy="16522"/>
            </a:xfrm>
            <a:custGeom>
              <a:rect b="b" l="l" r="r" t="t"/>
              <a:pathLst>
                <a:path extrusionOk="0" h="84" w="50">
                  <a:moveTo>
                    <a:pt x="42" y="1"/>
                  </a:moveTo>
                  <a:cubicBezTo>
                    <a:pt x="32" y="1"/>
                    <a:pt x="11" y="38"/>
                    <a:pt x="6" y="52"/>
                  </a:cubicBezTo>
                  <a:cubicBezTo>
                    <a:pt x="0" y="66"/>
                    <a:pt x="3" y="81"/>
                    <a:pt x="11" y="83"/>
                  </a:cubicBezTo>
                  <a:cubicBezTo>
                    <a:pt x="12" y="84"/>
                    <a:pt x="14" y="84"/>
                    <a:pt x="15" y="84"/>
                  </a:cubicBezTo>
                  <a:cubicBezTo>
                    <a:pt x="23" y="84"/>
                    <a:pt x="32" y="76"/>
                    <a:pt x="36" y="64"/>
                  </a:cubicBezTo>
                  <a:cubicBezTo>
                    <a:pt x="42" y="49"/>
                    <a:pt x="50" y="4"/>
                    <a:pt x="43" y="1"/>
                  </a:cubicBezTo>
                  <a:cubicBezTo>
                    <a:pt x="42" y="1"/>
                    <a:pt x="42"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088838" y="2074634"/>
              <a:ext cx="10227" cy="16718"/>
            </a:xfrm>
            <a:custGeom>
              <a:rect b="b" l="l" r="r" t="t"/>
              <a:pathLst>
                <a:path extrusionOk="0" h="85" w="52">
                  <a:moveTo>
                    <a:pt x="42" y="1"/>
                  </a:moveTo>
                  <a:cubicBezTo>
                    <a:pt x="33" y="1"/>
                    <a:pt x="11" y="37"/>
                    <a:pt x="6" y="52"/>
                  </a:cubicBezTo>
                  <a:cubicBezTo>
                    <a:pt x="0" y="66"/>
                    <a:pt x="3" y="81"/>
                    <a:pt x="11" y="83"/>
                  </a:cubicBezTo>
                  <a:cubicBezTo>
                    <a:pt x="12" y="84"/>
                    <a:pt x="14" y="84"/>
                    <a:pt x="15" y="84"/>
                  </a:cubicBezTo>
                  <a:cubicBezTo>
                    <a:pt x="23" y="84"/>
                    <a:pt x="32" y="76"/>
                    <a:pt x="36" y="63"/>
                  </a:cubicBezTo>
                  <a:cubicBezTo>
                    <a:pt x="42" y="50"/>
                    <a:pt x="52" y="3"/>
                    <a:pt x="42" y="1"/>
                  </a:cubicBezTo>
                  <a:cubicBezTo>
                    <a:pt x="42" y="1"/>
                    <a:pt x="42"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153938" y="2130690"/>
              <a:ext cx="10227" cy="16522"/>
            </a:xfrm>
            <a:custGeom>
              <a:rect b="b" l="l" r="r" t="t"/>
              <a:pathLst>
                <a:path extrusionOk="0" h="84" w="52">
                  <a:moveTo>
                    <a:pt x="42" y="0"/>
                  </a:moveTo>
                  <a:cubicBezTo>
                    <a:pt x="34" y="0"/>
                    <a:pt x="11" y="38"/>
                    <a:pt x="6" y="51"/>
                  </a:cubicBezTo>
                  <a:cubicBezTo>
                    <a:pt x="1" y="66"/>
                    <a:pt x="4" y="80"/>
                    <a:pt x="11" y="82"/>
                  </a:cubicBezTo>
                  <a:cubicBezTo>
                    <a:pt x="13" y="83"/>
                    <a:pt x="14" y="83"/>
                    <a:pt x="16" y="83"/>
                  </a:cubicBezTo>
                  <a:cubicBezTo>
                    <a:pt x="24" y="83"/>
                    <a:pt x="32" y="75"/>
                    <a:pt x="37" y="64"/>
                  </a:cubicBezTo>
                  <a:cubicBezTo>
                    <a:pt x="42" y="50"/>
                    <a:pt x="51" y="4"/>
                    <a:pt x="43" y="0"/>
                  </a:cubicBezTo>
                  <a:cubicBezTo>
                    <a:pt x="43"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122076" y="2124003"/>
              <a:ext cx="10424" cy="16718"/>
            </a:xfrm>
            <a:custGeom>
              <a:rect b="b" l="l" r="r" t="t"/>
              <a:pathLst>
                <a:path extrusionOk="0" h="85" w="53">
                  <a:moveTo>
                    <a:pt x="42" y="1"/>
                  </a:moveTo>
                  <a:cubicBezTo>
                    <a:pt x="34" y="1"/>
                    <a:pt x="11" y="38"/>
                    <a:pt x="6" y="52"/>
                  </a:cubicBezTo>
                  <a:cubicBezTo>
                    <a:pt x="1" y="67"/>
                    <a:pt x="4" y="81"/>
                    <a:pt x="11" y="84"/>
                  </a:cubicBezTo>
                  <a:cubicBezTo>
                    <a:pt x="13" y="85"/>
                    <a:pt x="14" y="85"/>
                    <a:pt x="16" y="85"/>
                  </a:cubicBezTo>
                  <a:cubicBezTo>
                    <a:pt x="23" y="85"/>
                    <a:pt x="32" y="76"/>
                    <a:pt x="37" y="64"/>
                  </a:cubicBezTo>
                  <a:cubicBezTo>
                    <a:pt x="42" y="49"/>
                    <a:pt x="52" y="5"/>
                    <a:pt x="43" y="1"/>
                  </a:cubicBezTo>
                  <a:cubicBezTo>
                    <a:pt x="43" y="1"/>
                    <a:pt x="43"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126993" y="2153702"/>
              <a:ext cx="10031" cy="16522"/>
            </a:xfrm>
            <a:custGeom>
              <a:rect b="b" l="l" r="r" t="t"/>
              <a:pathLst>
                <a:path extrusionOk="0" h="84" w="51">
                  <a:moveTo>
                    <a:pt x="41" y="0"/>
                  </a:moveTo>
                  <a:cubicBezTo>
                    <a:pt x="32" y="0"/>
                    <a:pt x="10" y="38"/>
                    <a:pt x="5" y="52"/>
                  </a:cubicBezTo>
                  <a:cubicBezTo>
                    <a:pt x="0" y="65"/>
                    <a:pt x="2" y="80"/>
                    <a:pt x="11" y="82"/>
                  </a:cubicBezTo>
                  <a:cubicBezTo>
                    <a:pt x="12" y="83"/>
                    <a:pt x="13" y="83"/>
                    <a:pt x="15" y="83"/>
                  </a:cubicBezTo>
                  <a:cubicBezTo>
                    <a:pt x="22" y="83"/>
                    <a:pt x="31" y="76"/>
                    <a:pt x="36" y="63"/>
                  </a:cubicBezTo>
                  <a:cubicBezTo>
                    <a:pt x="41" y="49"/>
                    <a:pt x="51" y="3"/>
                    <a:pt x="42" y="0"/>
                  </a:cubicBezTo>
                  <a:cubicBezTo>
                    <a:pt x="42" y="0"/>
                    <a:pt x="42" y="0"/>
                    <a:pt x="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97295" y="2182616"/>
              <a:ext cx="10424" cy="16718"/>
            </a:xfrm>
            <a:custGeom>
              <a:rect b="b" l="l" r="r" t="t"/>
              <a:pathLst>
                <a:path extrusionOk="0" h="85" w="53">
                  <a:moveTo>
                    <a:pt x="42" y="0"/>
                  </a:moveTo>
                  <a:cubicBezTo>
                    <a:pt x="33" y="0"/>
                    <a:pt x="11" y="38"/>
                    <a:pt x="6" y="52"/>
                  </a:cubicBezTo>
                  <a:cubicBezTo>
                    <a:pt x="0" y="66"/>
                    <a:pt x="4" y="81"/>
                    <a:pt x="11" y="84"/>
                  </a:cubicBezTo>
                  <a:cubicBezTo>
                    <a:pt x="12" y="84"/>
                    <a:pt x="13" y="84"/>
                    <a:pt x="15" y="84"/>
                  </a:cubicBezTo>
                  <a:cubicBezTo>
                    <a:pt x="23" y="84"/>
                    <a:pt x="32" y="76"/>
                    <a:pt x="36" y="64"/>
                  </a:cubicBezTo>
                  <a:cubicBezTo>
                    <a:pt x="42" y="49"/>
                    <a:pt x="52" y="3"/>
                    <a:pt x="43" y="1"/>
                  </a:cubicBezTo>
                  <a:cubicBezTo>
                    <a:pt x="42"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95131" y="2147212"/>
              <a:ext cx="10227" cy="16522"/>
            </a:xfrm>
            <a:custGeom>
              <a:rect b="b" l="l" r="r" t="t"/>
              <a:pathLst>
                <a:path extrusionOk="0" h="84" w="52">
                  <a:moveTo>
                    <a:pt x="42" y="0"/>
                  </a:moveTo>
                  <a:cubicBezTo>
                    <a:pt x="34" y="0"/>
                    <a:pt x="11" y="37"/>
                    <a:pt x="6" y="51"/>
                  </a:cubicBezTo>
                  <a:cubicBezTo>
                    <a:pt x="1" y="66"/>
                    <a:pt x="4" y="81"/>
                    <a:pt x="11" y="83"/>
                  </a:cubicBezTo>
                  <a:cubicBezTo>
                    <a:pt x="13" y="83"/>
                    <a:pt x="14" y="84"/>
                    <a:pt x="16" y="84"/>
                  </a:cubicBezTo>
                  <a:cubicBezTo>
                    <a:pt x="24" y="84"/>
                    <a:pt x="32" y="75"/>
                    <a:pt x="37" y="63"/>
                  </a:cubicBezTo>
                  <a:cubicBezTo>
                    <a:pt x="42" y="49"/>
                    <a:pt x="51" y="3"/>
                    <a:pt x="43" y="1"/>
                  </a:cubicBezTo>
                  <a:cubicBezTo>
                    <a:pt x="43"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067596" y="2124789"/>
              <a:ext cx="10031" cy="16915"/>
            </a:xfrm>
            <a:custGeom>
              <a:rect b="b" l="l" r="r" t="t"/>
              <a:pathLst>
                <a:path extrusionOk="0" h="86" w="51">
                  <a:moveTo>
                    <a:pt x="42" y="1"/>
                  </a:moveTo>
                  <a:cubicBezTo>
                    <a:pt x="33" y="1"/>
                    <a:pt x="11" y="38"/>
                    <a:pt x="6" y="52"/>
                  </a:cubicBezTo>
                  <a:cubicBezTo>
                    <a:pt x="1" y="67"/>
                    <a:pt x="3" y="81"/>
                    <a:pt x="11" y="84"/>
                  </a:cubicBezTo>
                  <a:cubicBezTo>
                    <a:pt x="13" y="85"/>
                    <a:pt x="14" y="85"/>
                    <a:pt x="15" y="85"/>
                  </a:cubicBezTo>
                  <a:cubicBezTo>
                    <a:pt x="22" y="85"/>
                    <a:pt x="31" y="76"/>
                    <a:pt x="36" y="64"/>
                  </a:cubicBezTo>
                  <a:cubicBezTo>
                    <a:pt x="41" y="49"/>
                    <a:pt x="50" y="5"/>
                    <a:pt x="43" y="1"/>
                  </a:cubicBezTo>
                  <a:cubicBezTo>
                    <a:pt x="43" y="1"/>
                    <a:pt x="43"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155119" y="2162160"/>
              <a:ext cx="10227" cy="16718"/>
            </a:xfrm>
            <a:custGeom>
              <a:rect b="b" l="l" r="r" t="t"/>
              <a:pathLst>
                <a:path extrusionOk="0" h="85" w="52">
                  <a:moveTo>
                    <a:pt x="42" y="0"/>
                  </a:moveTo>
                  <a:cubicBezTo>
                    <a:pt x="34" y="0"/>
                    <a:pt x="11" y="38"/>
                    <a:pt x="5" y="52"/>
                  </a:cubicBezTo>
                  <a:cubicBezTo>
                    <a:pt x="0" y="67"/>
                    <a:pt x="3" y="80"/>
                    <a:pt x="11" y="84"/>
                  </a:cubicBezTo>
                  <a:cubicBezTo>
                    <a:pt x="12" y="84"/>
                    <a:pt x="14" y="85"/>
                    <a:pt x="15" y="85"/>
                  </a:cubicBezTo>
                  <a:cubicBezTo>
                    <a:pt x="23" y="85"/>
                    <a:pt x="32" y="76"/>
                    <a:pt x="36" y="64"/>
                  </a:cubicBezTo>
                  <a:cubicBezTo>
                    <a:pt x="41" y="49"/>
                    <a:pt x="52" y="5"/>
                    <a:pt x="42" y="0"/>
                  </a:cubicBezTo>
                  <a:cubicBezTo>
                    <a:pt x="42" y="0"/>
                    <a:pt x="42"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5721" y="2105711"/>
              <a:ext cx="10031" cy="16718"/>
            </a:xfrm>
            <a:custGeom>
              <a:rect b="b" l="l" r="r" t="t"/>
              <a:pathLst>
                <a:path extrusionOk="0" h="85" w="51">
                  <a:moveTo>
                    <a:pt x="41" y="1"/>
                  </a:moveTo>
                  <a:cubicBezTo>
                    <a:pt x="32" y="1"/>
                    <a:pt x="10" y="37"/>
                    <a:pt x="5" y="52"/>
                  </a:cubicBezTo>
                  <a:cubicBezTo>
                    <a:pt x="0" y="66"/>
                    <a:pt x="2" y="81"/>
                    <a:pt x="11" y="83"/>
                  </a:cubicBezTo>
                  <a:cubicBezTo>
                    <a:pt x="12" y="84"/>
                    <a:pt x="13" y="84"/>
                    <a:pt x="14" y="84"/>
                  </a:cubicBezTo>
                  <a:cubicBezTo>
                    <a:pt x="22" y="84"/>
                    <a:pt x="30" y="75"/>
                    <a:pt x="35" y="63"/>
                  </a:cubicBezTo>
                  <a:cubicBezTo>
                    <a:pt x="40" y="49"/>
                    <a:pt x="51" y="4"/>
                    <a:pt x="42" y="1"/>
                  </a:cubicBezTo>
                  <a:cubicBezTo>
                    <a:pt x="42" y="1"/>
                    <a:pt x="42"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3257589" y="2044934"/>
              <a:ext cx="17308" cy="131387"/>
            </a:xfrm>
            <a:custGeom>
              <a:rect b="b" l="l" r="r" t="t"/>
              <a:pathLst>
                <a:path extrusionOk="0" fill="none" h="668" w="88">
                  <a:moveTo>
                    <a:pt x="88" y="0"/>
                  </a:moveTo>
                  <a:lnTo>
                    <a:pt x="0" y="668"/>
                  </a:lnTo>
                </a:path>
              </a:pathLst>
            </a:custGeom>
            <a:noFill/>
            <a:ln cap="rnd" cmpd="sng" w="700">
              <a:solidFill>
                <a:srgbClr val="EEE3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3279223" y="1995762"/>
              <a:ext cx="2163" cy="13768"/>
            </a:xfrm>
            <a:custGeom>
              <a:rect b="b" l="l" r="r" t="t"/>
              <a:pathLst>
                <a:path extrusionOk="0" fill="none" h="70" w="11">
                  <a:moveTo>
                    <a:pt x="10" y="1"/>
                  </a:moveTo>
                  <a:lnTo>
                    <a:pt x="1" y="69"/>
                  </a:lnTo>
                </a:path>
              </a:pathLst>
            </a:custGeom>
            <a:noFill/>
            <a:ln cap="rnd" cmpd="sng" w="700">
              <a:solidFill>
                <a:srgbClr val="EEE3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31691" y="1902335"/>
              <a:ext cx="417158" cy="41304"/>
            </a:xfrm>
            <a:custGeom>
              <a:rect b="b" l="l" r="r" t="t"/>
              <a:pathLst>
                <a:path extrusionOk="0" h="210" w="2121">
                  <a:moveTo>
                    <a:pt x="17" y="0"/>
                  </a:moveTo>
                  <a:cubicBezTo>
                    <a:pt x="9" y="0"/>
                    <a:pt x="0" y="9"/>
                    <a:pt x="0" y="17"/>
                  </a:cubicBezTo>
                  <a:lnTo>
                    <a:pt x="0" y="192"/>
                  </a:lnTo>
                  <a:cubicBezTo>
                    <a:pt x="0" y="201"/>
                    <a:pt x="9" y="210"/>
                    <a:pt x="17" y="210"/>
                  </a:cubicBezTo>
                  <a:lnTo>
                    <a:pt x="2104" y="210"/>
                  </a:lnTo>
                  <a:cubicBezTo>
                    <a:pt x="2113" y="210"/>
                    <a:pt x="2121" y="201"/>
                    <a:pt x="2121" y="192"/>
                  </a:cubicBezTo>
                  <a:lnTo>
                    <a:pt x="2121" y="17"/>
                  </a:lnTo>
                  <a:cubicBezTo>
                    <a:pt x="2121" y="6"/>
                    <a:pt x="2113" y="0"/>
                    <a:pt x="2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5686483" y="1291029"/>
              <a:ext cx="160098" cy="84379"/>
            </a:xfrm>
            <a:custGeom>
              <a:rect b="b" l="l" r="r" t="t"/>
              <a:pathLst>
                <a:path extrusionOk="0" h="429" w="814">
                  <a:moveTo>
                    <a:pt x="2" y="0"/>
                  </a:moveTo>
                  <a:lnTo>
                    <a:pt x="1" y="256"/>
                  </a:lnTo>
                  <a:cubicBezTo>
                    <a:pt x="1" y="351"/>
                    <a:pt x="182" y="429"/>
                    <a:pt x="406" y="429"/>
                  </a:cubicBezTo>
                  <a:cubicBezTo>
                    <a:pt x="629" y="429"/>
                    <a:pt x="812" y="353"/>
                    <a:pt x="812" y="256"/>
                  </a:cubicBezTo>
                  <a:lnTo>
                    <a:pt x="813" y="1"/>
                  </a:lnTo>
                  <a:lnTo>
                    <a:pt x="2" y="0"/>
                  </a:lnTo>
                  <a:close/>
                </a:path>
              </a:pathLst>
            </a:custGeom>
            <a:solidFill>
              <a:srgbClr val="233634">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5685008" y="1257396"/>
              <a:ext cx="159901" cy="68054"/>
            </a:xfrm>
            <a:custGeom>
              <a:rect b="b" l="l" r="r" t="t"/>
              <a:pathLst>
                <a:path extrusionOk="0" h="346" w="813">
                  <a:moveTo>
                    <a:pt x="407" y="1"/>
                  </a:moveTo>
                  <a:cubicBezTo>
                    <a:pt x="182" y="1"/>
                    <a:pt x="1" y="79"/>
                    <a:pt x="1" y="173"/>
                  </a:cubicBezTo>
                  <a:cubicBezTo>
                    <a:pt x="1" y="268"/>
                    <a:pt x="182" y="346"/>
                    <a:pt x="406" y="346"/>
                  </a:cubicBezTo>
                  <a:cubicBezTo>
                    <a:pt x="630" y="346"/>
                    <a:pt x="812" y="268"/>
                    <a:pt x="812" y="173"/>
                  </a:cubicBezTo>
                  <a:cubicBezTo>
                    <a:pt x="812" y="79"/>
                    <a:pt x="630" y="1"/>
                    <a:pt x="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5968719" y="1266050"/>
              <a:ext cx="143773" cy="144565"/>
            </a:xfrm>
            <a:custGeom>
              <a:rect b="b" l="l" r="r" t="t"/>
              <a:pathLst>
                <a:path extrusionOk="0" h="735" w="731">
                  <a:moveTo>
                    <a:pt x="440" y="1"/>
                  </a:moveTo>
                  <a:lnTo>
                    <a:pt x="0" y="734"/>
                  </a:lnTo>
                  <a:lnTo>
                    <a:pt x="731" y="735"/>
                  </a:lnTo>
                  <a:lnTo>
                    <a:pt x="440" y="1"/>
                  </a:lnTo>
                  <a:close/>
                </a:path>
              </a:pathLst>
            </a:custGeom>
            <a:solidFill>
              <a:srgbClr val="FE5921">
                <a:alpha val="69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5968427" y="1711745"/>
              <a:ext cx="144756" cy="326895"/>
            </a:xfrm>
            <a:custGeom>
              <a:rect b="b" l="l" r="r" t="t"/>
              <a:pathLst>
                <a:path extrusionOk="0" h="1662" w="736">
                  <a:moveTo>
                    <a:pt x="4" y="0"/>
                  </a:moveTo>
                  <a:lnTo>
                    <a:pt x="1" y="1653"/>
                  </a:lnTo>
                  <a:lnTo>
                    <a:pt x="732" y="1662"/>
                  </a:lnTo>
                  <a:lnTo>
                    <a:pt x="736" y="9"/>
                  </a:lnTo>
                  <a:lnTo>
                    <a:pt x="4" y="0"/>
                  </a:lnTo>
                  <a:close/>
                </a:path>
              </a:pathLst>
            </a:custGeom>
            <a:solidFill>
              <a:srgbClr val="FAEA3F">
                <a:alpha val="40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38"/>
          <p:cNvGrpSpPr/>
          <p:nvPr/>
        </p:nvGrpSpPr>
        <p:grpSpPr>
          <a:xfrm flipH="1" rot="10800000">
            <a:off x="8039920" y="3895860"/>
            <a:ext cx="216956" cy="216952"/>
            <a:chOff x="1614232" y="-877237"/>
            <a:chExt cx="216956" cy="216952"/>
          </a:xfrm>
        </p:grpSpPr>
        <p:sp>
          <p:nvSpPr>
            <p:cNvPr id="822" name="Google Shape;822;p38"/>
            <p:cNvSpPr/>
            <p:nvPr/>
          </p:nvSpPr>
          <p:spPr>
            <a:xfrm>
              <a:off x="1614232" y="-781095"/>
              <a:ext cx="216956" cy="24802"/>
            </a:xfrm>
            <a:custGeom>
              <a:rect b="b" l="l" r="r" t="t"/>
              <a:pathLst>
                <a:path extrusionOk="0" h="186" w="1627">
                  <a:moveTo>
                    <a:pt x="1" y="0"/>
                  </a:moveTo>
                  <a:lnTo>
                    <a:pt x="1"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1709975" y="-877237"/>
              <a:ext cx="25069" cy="216952"/>
            </a:xfrm>
            <a:custGeom>
              <a:rect b="b" l="l" r="r" t="t"/>
              <a:pathLst>
                <a:path extrusionOk="0" h="1627" w="188">
                  <a:moveTo>
                    <a:pt x="1" y="1"/>
                  </a:moveTo>
                  <a:lnTo>
                    <a:pt x="1" y="1626"/>
                  </a:lnTo>
                  <a:lnTo>
                    <a:pt x="187" y="1626"/>
                  </a:lnTo>
                  <a:lnTo>
                    <a:pt x="1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38"/>
          <p:cNvGrpSpPr/>
          <p:nvPr/>
        </p:nvGrpSpPr>
        <p:grpSpPr>
          <a:xfrm>
            <a:off x="2277383" y="671356"/>
            <a:ext cx="216823" cy="216819"/>
            <a:chOff x="-223479" y="-1094052"/>
            <a:chExt cx="216823" cy="216819"/>
          </a:xfrm>
        </p:grpSpPr>
        <p:sp>
          <p:nvSpPr>
            <p:cNvPr id="825" name="Google Shape;825;p38"/>
            <p:cNvSpPr/>
            <p:nvPr/>
          </p:nvSpPr>
          <p:spPr>
            <a:xfrm>
              <a:off x="-223479" y="-998176"/>
              <a:ext cx="216823" cy="24802"/>
            </a:xfrm>
            <a:custGeom>
              <a:rect b="b" l="l" r="r" t="t"/>
              <a:pathLst>
                <a:path extrusionOk="0" h="186" w="1626">
                  <a:moveTo>
                    <a:pt x="0" y="0"/>
                  </a:moveTo>
                  <a:lnTo>
                    <a:pt x="0" y="185"/>
                  </a:lnTo>
                  <a:lnTo>
                    <a:pt x="1626" y="185"/>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127470" y="-1094052"/>
              <a:ext cx="24936" cy="216819"/>
            </a:xfrm>
            <a:custGeom>
              <a:rect b="b" l="l" r="r" t="t"/>
              <a:pathLst>
                <a:path extrusionOk="0" h="1626" w="187">
                  <a:moveTo>
                    <a:pt x="1" y="0"/>
                  </a:moveTo>
                  <a:lnTo>
                    <a:pt x="1" y="1626"/>
                  </a:lnTo>
                  <a:lnTo>
                    <a:pt x="187" y="1626"/>
                  </a:lnTo>
                  <a:lnTo>
                    <a:pt x="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38"/>
          <p:cNvGrpSpPr/>
          <p:nvPr/>
        </p:nvGrpSpPr>
        <p:grpSpPr>
          <a:xfrm flipH="1" rot="10800000">
            <a:off x="230337" y="3895925"/>
            <a:ext cx="216823" cy="216819"/>
            <a:chOff x="-484038" y="-1914531"/>
            <a:chExt cx="216823" cy="216819"/>
          </a:xfrm>
        </p:grpSpPr>
        <p:sp>
          <p:nvSpPr>
            <p:cNvPr id="828" name="Google Shape;828;p38"/>
            <p:cNvSpPr/>
            <p:nvPr/>
          </p:nvSpPr>
          <p:spPr>
            <a:xfrm>
              <a:off x="-484038" y="-1818522"/>
              <a:ext cx="216823" cy="24802"/>
            </a:xfrm>
            <a:custGeom>
              <a:rect b="b" l="l" r="r" t="t"/>
              <a:pathLst>
                <a:path extrusionOk="0" h="186" w="1626">
                  <a:moveTo>
                    <a:pt x="0" y="0"/>
                  </a:moveTo>
                  <a:lnTo>
                    <a:pt x="0" y="186"/>
                  </a:lnTo>
                  <a:lnTo>
                    <a:pt x="1626" y="186"/>
                  </a:lnTo>
                  <a:lnTo>
                    <a:pt x="16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88029" y="-1914531"/>
              <a:ext cx="24803" cy="216819"/>
            </a:xfrm>
            <a:custGeom>
              <a:rect b="b" l="l" r="r" t="t"/>
              <a:pathLst>
                <a:path extrusionOk="0" h="1626" w="186">
                  <a:moveTo>
                    <a:pt x="1" y="0"/>
                  </a:moveTo>
                  <a:lnTo>
                    <a:pt x="1" y="1626"/>
                  </a:lnTo>
                  <a:lnTo>
                    <a:pt x="186" y="1626"/>
                  </a:lnTo>
                  <a:lnTo>
                    <a:pt x="1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30" name="Google Shape;830;p38"/>
          <p:cNvCxnSpPr/>
          <p:nvPr/>
        </p:nvCxnSpPr>
        <p:spPr>
          <a:xfrm rot="10800000">
            <a:off x="6667575" y="1678525"/>
            <a:ext cx="2155500" cy="0"/>
          </a:xfrm>
          <a:prstGeom prst="straightConnector1">
            <a:avLst/>
          </a:prstGeom>
          <a:noFill/>
          <a:ln cap="flat" cmpd="sng" w="9525">
            <a:solidFill>
              <a:schemeClr val="lt1"/>
            </a:solidFill>
            <a:prstDash val="solid"/>
            <a:round/>
            <a:headEnd len="med" w="med" type="none"/>
            <a:tailEnd len="med" w="med" type="none"/>
          </a:ln>
        </p:spPr>
      </p:cxnSp>
      <p:cxnSp>
        <p:nvCxnSpPr>
          <p:cNvPr id="831" name="Google Shape;831;p38"/>
          <p:cNvCxnSpPr/>
          <p:nvPr/>
        </p:nvCxnSpPr>
        <p:spPr>
          <a:xfrm rot="10800000">
            <a:off x="8561675" y="1468975"/>
            <a:ext cx="460800" cy="0"/>
          </a:xfrm>
          <a:prstGeom prst="straightConnector1">
            <a:avLst/>
          </a:prstGeom>
          <a:noFill/>
          <a:ln cap="flat" cmpd="sng" w="9525">
            <a:solidFill>
              <a:schemeClr val="lt1"/>
            </a:solidFill>
            <a:prstDash val="solid"/>
            <a:round/>
            <a:headEnd len="med" w="med" type="none"/>
            <a:tailEnd len="med" w="med" type="none"/>
          </a:ln>
        </p:spPr>
      </p:cxnSp>
      <p:cxnSp>
        <p:nvCxnSpPr>
          <p:cNvPr id="832" name="Google Shape;832;p38"/>
          <p:cNvCxnSpPr/>
          <p:nvPr/>
        </p:nvCxnSpPr>
        <p:spPr>
          <a:xfrm rot="10800000">
            <a:off x="0" y="1192050"/>
            <a:ext cx="2494200" cy="0"/>
          </a:xfrm>
          <a:prstGeom prst="straightConnector1">
            <a:avLst/>
          </a:prstGeom>
          <a:noFill/>
          <a:ln cap="flat" cmpd="sng" w="9525">
            <a:solidFill>
              <a:schemeClr val="lt1"/>
            </a:solidFill>
            <a:prstDash val="solid"/>
            <a:round/>
            <a:headEnd len="med" w="med" type="none"/>
            <a:tailEnd len="med" w="med" type="none"/>
          </a:ln>
        </p:spPr>
      </p:cxnSp>
      <p:pic>
        <p:nvPicPr>
          <p:cNvPr id="833" name="Google Shape;833;p38"/>
          <p:cNvPicPr preferRelativeResize="0"/>
          <p:nvPr/>
        </p:nvPicPr>
        <p:blipFill>
          <a:blip r:embed="rId3">
            <a:alphaModFix/>
          </a:blip>
          <a:stretch>
            <a:fillRect/>
          </a:stretch>
        </p:blipFill>
        <p:spPr>
          <a:xfrm>
            <a:off x="2135274" y="1947150"/>
            <a:ext cx="4630350" cy="22854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utrition App Pitch Deck by Slidesgo">
  <a:themeElements>
    <a:clrScheme name="Simple Light">
      <a:dk1>
        <a:srgbClr val="479442"/>
      </a:dk1>
      <a:lt1>
        <a:srgbClr val="233634"/>
      </a:lt1>
      <a:dk2>
        <a:srgbClr val="F6EAD4"/>
      </a:dk2>
      <a:lt2>
        <a:srgbClr val="F8F8EC"/>
      </a:lt2>
      <a:accent1>
        <a:srgbClr val="F1C488"/>
      </a:accent1>
      <a:accent2>
        <a:srgbClr val="BD7B36"/>
      </a:accent2>
      <a:accent3>
        <a:srgbClr val="CAE9D9"/>
      </a:accent3>
      <a:accent4>
        <a:srgbClr val="5BB0AD"/>
      </a:accent4>
      <a:accent5>
        <a:srgbClr val="FAEA3F"/>
      </a:accent5>
      <a:accent6>
        <a:srgbClr val="FE5921"/>
      </a:accent6>
      <a:hlink>
        <a:srgbClr val="4794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